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66" r:id="rId2"/>
  </p:sldMasterIdLst>
  <p:notesMasterIdLst>
    <p:notesMasterId r:id="rId4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modifyVerifier cryptProviderType="rsaAES" cryptAlgorithmClass="hash" cryptAlgorithmType="typeAny" cryptAlgorithmSid="14" spinCount="100000" saltData="pYnEAlhtzDK0m70R9YcOkw==" hashData="TUEFkASG0CCvX9C3wrNzRHE8vOu+HJFF+3pkaCWtt7SynEqXmEAQC2r/8VALrmaIR8XHNy+jY1im+wVODlZyLw=="/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6" roundtripDataSignature="AMtx7mix+XOwS+2rRcDY8lfSp6bPj/oYY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96"/>
    <p:restoredTop sz="94682"/>
  </p:normalViewPr>
  <p:slideViewPr>
    <p:cSldViewPr snapToGrid="0" snapToObjects="1">
      <p:cViewPr varScale="1">
        <p:scale>
          <a:sx n="152" d="100"/>
          <a:sy n="152" d="100"/>
        </p:scale>
        <p:origin x="4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customschemas.google.com/relationships/presentationmetadata" Target="metadata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9" name="Google Shape;28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b4853bf9b6_2_4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4" name="Google Shape;734;gb4853bf9b6_2_4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35" name="Google Shape;735;gb4853bf9b6_2_4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gb4853bf9b6_2_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7" name="Google Shape;787;gb4853bf9b6_2_5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88" name="Google Shape;788;gb4853bf9b6_2_50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b4853bf9b6_2_5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8" name="Google Shape;838;gb4853bf9b6_2_5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39" name="Google Shape;839;gb4853bf9b6_2_55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ab820e2a65_2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0" name="Google Shape;890;gab820e2a65_2_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1" name="Google Shape;891;gab820e2a65_2_6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gb4853bf9b6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3" name="Google Shape;953;gb4853bf9b6_4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4" name="Google Shape;954;gb4853bf9b6_4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ab820e2a65_2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6" name="Google Shape;1006;gab820e2a65_2_18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7" name="Google Shape;1007;gab820e2a65_2_18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Google Shape;1056;gae0cce15fb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7" name="Google Shape;1057;gae0cce15fb_5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8" name="Google Shape;1058;gae0cce15fb_5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de-DE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Google Shape;1108;gab820e2a65_2_2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9" name="Google Shape;1109;gab820e2a65_2_28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0" name="Google Shape;1110;gab820e2a65_2_28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" name="Google Shape;1161;gb56154d945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2" name="Google Shape;1162;gb56154d945_2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/>
              <a:t>r startet bei 6 und würde ich nach 100 Iterationen auf 2 reduzieren (exponentiell)</a:t>
            </a:r>
            <a:endParaRPr/>
          </a:p>
        </p:txBody>
      </p:sp>
      <p:sp>
        <p:nvSpPr>
          <p:cNvPr id="1163" name="Google Shape;1163;gb56154d945_2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de-DE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Google Shape;1213;gb5fa40520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4" name="Google Shape;1214;gb5fa40520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r startet bei 6 und würde ich nach 100 Iterationen auf 2 reduzieren (exponentiell)</a:t>
            </a:r>
            <a:endParaRPr/>
          </a:p>
        </p:txBody>
      </p:sp>
      <p:sp>
        <p:nvSpPr>
          <p:cNvPr id="1215" name="Google Shape;1215;gb5fa405205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8" name="Google Shape;29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Google Shape;1265;gb5fa405205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6" name="Google Shape;1266;gb5fa405205_0_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r startet bei 6 und würde ich nach 100 Iterationen auf 2 reduzieren (exponentiell)</a:t>
            </a:r>
            <a:endParaRPr/>
          </a:p>
        </p:txBody>
      </p:sp>
      <p:sp>
        <p:nvSpPr>
          <p:cNvPr id="1267" name="Google Shape;1267;gb5fa405205_0_5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gb5fa405205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8" name="Google Shape;1318;gb5fa405205_0_1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r startet bei 6 und würde ich nach 100 Iterationen auf 2 reduzieren (exponentiell)</a:t>
            </a:r>
            <a:endParaRPr/>
          </a:p>
        </p:txBody>
      </p:sp>
      <p:sp>
        <p:nvSpPr>
          <p:cNvPr id="1319" name="Google Shape;1319;gb5fa405205_0_10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" name="Google Shape;1369;gb5fa405205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0" name="Google Shape;1370;gb5fa405205_0_1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r startet bei 6 und würde ich nach 100 Iterationen auf 2 reduzieren (exponentiell)</a:t>
            </a:r>
            <a:endParaRPr/>
          </a:p>
        </p:txBody>
      </p:sp>
      <p:sp>
        <p:nvSpPr>
          <p:cNvPr id="1371" name="Google Shape;1371;gb5fa405205_0_15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1" name="Google Shape;1421;gb5fa405205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2" name="Google Shape;1422;gb5fa405205_0_20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r startet bei 6 und würde ich nach 100 Iterationen auf 2 reduzieren (exponentiell)</a:t>
            </a:r>
            <a:endParaRPr/>
          </a:p>
        </p:txBody>
      </p:sp>
      <p:sp>
        <p:nvSpPr>
          <p:cNvPr id="1423" name="Google Shape;1423;gb5fa405205_0_20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" name="Google Shape;1473;gab820e2a65_2_4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4" name="Google Shape;1474;gab820e2a65_2_4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r startet bei 6 und würde ich nach 100 Iterationen auf 2 reduzieren (exponentiell)</a:t>
            </a:r>
            <a:endParaRPr/>
          </a:p>
        </p:txBody>
      </p:sp>
      <p:sp>
        <p:nvSpPr>
          <p:cNvPr id="1475" name="Google Shape;1475;gab820e2a65_2_4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" name="Google Shape;1526;gb3ae9ecf4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7" name="Google Shape;1527;gb3ae9ecf4f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gb3ae9ecf4f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" name="Google Shape;1534;gb3d44a09c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5" name="Google Shape;1535;gb3d44a09cc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36" name="Google Shape;1536;gb3d44a09cc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5" name="Google Shape;1585;gb3d44a09cc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6" name="Google Shape;1586;gb3d44a09cc_0_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87" name="Google Shape;1587;gb3d44a09cc_0_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gb3d44a09cc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8" name="Google Shape;1638;gb3d44a09cc_0_10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39" name="Google Shape;1639;gb3d44a09cc_0_10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1" name="Google Shape;1691;gb3d44a09cc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2" name="Google Shape;1692;gb3d44a09cc_0_1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93" name="Google Shape;1693;gb3d44a09cc_0_15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b4853bf9b6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9" name="Google Shape;349;gb4853bf9b6_2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0" name="Google Shape;350;gb4853bf9b6_2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5" name="Google Shape;1745;gab820e2a65_5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6" name="Google Shape;1746;gab820e2a65_5_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47" name="Google Shape;1747;gab820e2a65_5_5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7" name="Google Shape;1797;g78a5b051d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8" name="Google Shape;1798;g78a5b051d2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99" name="Google Shape;1799;g78a5b051d2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t>31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9" name="Google Shape;1849;gaad0aca9c7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0" name="Google Shape;1850;gaad0aca9c7_0_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51" name="Google Shape;1851;gaad0aca9c7_0_5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t>32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0" name="Google Shape;1900;gaad0aca9c7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1" name="Google Shape;1901;gaad0aca9c7_0_10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02" name="Google Shape;1902;gaad0aca9c7_0_10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t>33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1" name="Google Shape;1951;gaad0aca9c7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2" name="Google Shape;1952;gaad0aca9c7_0_1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53" name="Google Shape;1953;gaad0aca9c7_0_15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t>34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2" name="Google Shape;2002;gaad0aca9c7_0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3" name="Google Shape;2003;gaad0aca9c7_0_20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04" name="Google Shape;2004;gaad0aca9c7_0_20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t>35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Google Shape;2055;gaad0aca9c7_0_2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6" name="Google Shape;2056;gaad0aca9c7_0_2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57" name="Google Shape;2057;gaad0aca9c7_0_26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t>36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8" name="Google Shape;2108;gaad0aca9c7_0_3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09" name="Google Shape;2109;gaad0aca9c7_0_3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10" name="Google Shape;2110;gaad0aca9c7_0_3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t>37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gaad0aca9c7_0_3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0" name="Google Shape;2160;gaad0aca9c7_0_3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61" name="Google Shape;2161;gaad0aca9c7_0_36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t>38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0" name="Google Shape;2210;gb537eccc6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1" name="Google Shape;2211;gb537eccc66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12" name="Google Shape;2212;gb537eccc66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t>39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b4853bf9b6_2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2" name="Google Shape;412;gb4853bf9b6_2_1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3" name="Google Shape;413;gb4853bf9b6_2_1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t>4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" name="Google Shape;2261;gaad5839afc_2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2" name="Google Shape;2262;gaad5839afc_2_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3" name="Google Shape;2263;gaad5839afc_2_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40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b4853bf9b6_2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5" name="Google Shape;465;gb4853bf9b6_2_18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6" name="Google Shape;466;gb4853bf9b6_2_18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b4853bf9b6_2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6" name="Google Shape;516;gb4853bf9b6_2_2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7" name="Google Shape;517;gb4853bf9b6_2_2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b48e98ea90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7" name="Google Shape;567;gb48e98ea90_0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68" name="Google Shape;568;gb48e98ea90_0_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gb4853bf9b6_2_3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0" name="Google Shape;630;gb4853bf9b6_2_3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31" name="Google Shape;631;gb4853bf9b6_2_34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b4853bf9b6_2_4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3" name="Google Shape;683;gb4853bf9b6_2_40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84" name="Google Shape;684;gb4853bf9b6_2_40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" type="title">
  <p:cSld name="TITL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6" descr="\\DROBO-FS\QuickDrops\JB\PPTX NG\Droplets\LightingOverlay.png"/>
          <p:cNvPicPr preferRelativeResize="0"/>
          <p:nvPr/>
        </p:nvPicPr>
        <p:blipFill rotWithShape="1"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3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8" name="Google Shape;58;p6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</p:grpSpPr>
        <p:sp>
          <p:nvSpPr>
            <p:cNvPr id="59" name="Google Shape;59;p6"/>
            <p:cNvSpPr/>
            <p:nvPr/>
          </p:nvSpPr>
          <p:spPr>
            <a:xfrm>
              <a:off x="1209675" y="4763"/>
              <a:ext cx="23813" cy="2181225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6"/>
            <p:cNvSpPr/>
            <p:nvPr/>
          </p:nvSpPr>
          <p:spPr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6"/>
            <p:cNvSpPr/>
            <p:nvPr/>
          </p:nvSpPr>
          <p:spPr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6"/>
            <p:cNvSpPr/>
            <p:nvPr/>
          </p:nvSpPr>
          <p:spPr>
            <a:xfrm>
              <a:off x="414338" y="9525"/>
              <a:ext cx="28575" cy="4481513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6"/>
            <p:cNvSpPr/>
            <p:nvPr/>
          </p:nvSpPr>
          <p:spPr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6"/>
            <p:cNvSpPr/>
            <p:nvPr/>
          </p:nvSpPr>
          <p:spPr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l" t="t" r="r" b="b"/>
              <a:pathLst>
                <a:path w="96" h="572" extrusionOk="0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5" name="Google Shape;65;p6"/>
            <p:cNvSpPr/>
            <p:nvPr/>
          </p:nvSpPr>
          <p:spPr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l" t="t" r="r" b="b"/>
              <a:pathLst>
                <a:path w="237" h="1135" extrusionOk="0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6" name="Google Shape;66;p6"/>
            <p:cNvSpPr/>
            <p:nvPr/>
          </p:nvSpPr>
          <p:spPr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6"/>
            <p:cNvSpPr/>
            <p:nvPr/>
          </p:nvSpPr>
          <p:spPr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l" t="t" r="r" b="b"/>
              <a:pathLst>
                <a:path w="234" h="898" extrusionOk="0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8" name="Google Shape;68;p6"/>
            <p:cNvSpPr/>
            <p:nvPr/>
          </p:nvSpPr>
          <p:spPr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l" t="t" r="r" b="b"/>
              <a:pathLst>
                <a:path w="96" h="575" extrusionOk="0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9" name="Google Shape;69;p6"/>
            <p:cNvSpPr/>
            <p:nvPr/>
          </p:nvSpPr>
          <p:spPr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6"/>
            <p:cNvSpPr/>
            <p:nvPr/>
          </p:nvSpPr>
          <p:spPr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6"/>
            <p:cNvSpPr/>
            <p:nvPr/>
          </p:nvSpPr>
          <p:spPr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l" t="t" r="r" b="b"/>
              <a:pathLst>
                <a:path w="264" h="329" extrusionOk="0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2" name="Google Shape;72;p6"/>
            <p:cNvSpPr/>
            <p:nvPr/>
          </p:nvSpPr>
          <p:spPr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l" t="t" r="r" b="b"/>
              <a:pathLst>
                <a:path w="34" h="31" extrusionOk="0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6"/>
            <p:cNvSpPr/>
            <p:nvPr/>
          </p:nvSpPr>
          <p:spPr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l" t="t" r="r" b="b"/>
              <a:pathLst>
                <a:path w="96" h="572" extrusionOk="0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4" name="Google Shape;74;p6"/>
            <p:cNvSpPr/>
            <p:nvPr/>
          </p:nvSpPr>
          <p:spPr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6"/>
            <p:cNvSpPr/>
            <p:nvPr/>
          </p:nvSpPr>
          <p:spPr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6"/>
            <p:cNvSpPr/>
            <p:nvPr/>
          </p:nvSpPr>
          <p:spPr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l" t="t" r="r" b="b"/>
              <a:pathLst>
                <a:path w="213" h="766" extrusionOk="0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7" name="Google Shape;77;p6"/>
            <p:cNvSpPr/>
            <p:nvPr/>
          </p:nvSpPr>
          <p:spPr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l" t="t" r="r" b="b"/>
              <a:pathLst>
                <a:path w="33" h="33" extrusionOk="0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6"/>
            <p:cNvSpPr/>
            <p:nvPr/>
          </p:nvSpPr>
          <p:spPr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6"/>
            <p:cNvSpPr/>
            <p:nvPr/>
          </p:nvSpPr>
          <p:spPr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l" t="t" r="r" b="b"/>
              <a:pathLst>
                <a:path w="84" h="168" extrusionOk="0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0" name="Google Shape;80;p6"/>
            <p:cNvSpPr/>
            <p:nvPr/>
          </p:nvSpPr>
          <p:spPr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6"/>
            <p:cNvSpPr/>
            <p:nvPr/>
          </p:nvSpPr>
          <p:spPr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l" t="t" r="r" b="b"/>
              <a:pathLst>
                <a:path w="84" h="170" extrusionOk="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2" name="Google Shape;82;p6"/>
            <p:cNvSpPr/>
            <p:nvPr/>
          </p:nvSpPr>
          <p:spPr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6"/>
            <p:cNvSpPr/>
            <p:nvPr/>
          </p:nvSpPr>
          <p:spPr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l" t="t" r="r" b="b"/>
              <a:pathLst>
                <a:path w="195" h="982" extrusionOk="0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4" name="Google Shape;84;p6"/>
            <p:cNvSpPr/>
            <p:nvPr/>
          </p:nvSpPr>
          <p:spPr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6"/>
            <p:cNvSpPr/>
            <p:nvPr/>
          </p:nvSpPr>
          <p:spPr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l" t="t" r="r" b="b"/>
              <a:pathLst>
                <a:path w="192" h="1120" extrusionOk="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6" name="Google Shape;86;p6"/>
            <p:cNvSpPr/>
            <p:nvPr/>
          </p:nvSpPr>
          <p:spPr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6"/>
            <p:cNvSpPr/>
            <p:nvPr/>
          </p:nvSpPr>
          <p:spPr>
            <a:xfrm>
              <a:off x="642938" y="6610350"/>
              <a:ext cx="23813" cy="242888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6"/>
            <p:cNvSpPr/>
            <p:nvPr/>
          </p:nvSpPr>
          <p:spPr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6"/>
            <p:cNvSpPr/>
            <p:nvPr/>
          </p:nvSpPr>
          <p:spPr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l" t="t" r="r" b="b"/>
              <a:pathLst>
                <a:path w="120" h="291" extrusionOk="0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0" name="Google Shape;90;p6"/>
            <p:cNvSpPr/>
            <p:nvPr/>
          </p:nvSpPr>
          <p:spPr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l" t="t" r="r" b="b"/>
              <a:pathLst>
                <a:path w="135" h="476" extrusionOk="0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1" name="Google Shape;91;p6"/>
            <p:cNvSpPr/>
            <p:nvPr/>
          </p:nvSpPr>
          <p:spPr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6"/>
            <p:cNvSpPr/>
            <p:nvPr/>
          </p:nvSpPr>
          <p:spPr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l" t="t" r="r" b="b"/>
              <a:pathLst>
                <a:path w="402" h="2536" extrusionOk="0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3" name="Google Shape;93;p6"/>
            <p:cNvSpPr/>
            <p:nvPr/>
          </p:nvSpPr>
          <p:spPr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l" t="t" r="r" b="b"/>
              <a:pathLst>
                <a:path w="90" h="300" extrusionOk="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4" name="Google Shape;94;p6"/>
            <p:cNvSpPr/>
            <p:nvPr/>
          </p:nvSpPr>
          <p:spPr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6"/>
            <p:cNvSpPr/>
            <p:nvPr/>
          </p:nvSpPr>
          <p:spPr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l" t="t" r="r" b="b"/>
              <a:pathLst>
                <a:path w="90" h="299" extrusionOk="0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6" name="Google Shape;96;p6"/>
            <p:cNvSpPr/>
            <p:nvPr/>
          </p:nvSpPr>
          <p:spPr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6"/>
            <p:cNvSpPr/>
            <p:nvPr/>
          </p:nvSpPr>
          <p:spPr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l" t="t" r="r" b="b"/>
              <a:pathLst>
                <a:path w="72" h="285" extrusionOk="0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8" name="Google Shape;98;p6"/>
            <p:cNvSpPr/>
            <p:nvPr/>
          </p:nvSpPr>
          <p:spPr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6"/>
            <p:cNvSpPr/>
            <p:nvPr/>
          </p:nvSpPr>
          <p:spPr>
            <a:xfrm>
              <a:off x="1228725" y="4662488"/>
              <a:ext cx="23813" cy="2181225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6"/>
            <p:cNvSpPr/>
            <p:nvPr/>
          </p:nvSpPr>
          <p:spPr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l" t="t" r="r" b="b"/>
              <a:pathLst>
                <a:path w="234" h="1135" extrusionOk="0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1" name="Google Shape;101;p6"/>
            <p:cNvSpPr/>
            <p:nvPr/>
          </p:nvSpPr>
          <p:spPr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l" t="t" r="r" b="b"/>
              <a:pathLst>
                <a:path w="219" h="1802" extrusionOk="0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3" name="Google Shape;103;p6"/>
            <p:cNvSpPr/>
            <p:nvPr/>
          </p:nvSpPr>
          <p:spPr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6"/>
            <p:cNvSpPr/>
            <p:nvPr/>
          </p:nvSpPr>
          <p:spPr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6"/>
            <p:cNvSpPr/>
            <p:nvPr/>
          </p:nvSpPr>
          <p:spPr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l" t="t" r="r" b="b"/>
              <a:pathLst>
                <a:path w="234" h="898" extrusionOk="0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6" name="Google Shape;106;p6"/>
            <p:cNvSpPr/>
            <p:nvPr/>
          </p:nvSpPr>
          <p:spPr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l" t="t" r="r" b="b"/>
              <a:pathLst>
                <a:path w="96" h="575" extrusionOk="0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7" name="Google Shape;107;p6"/>
            <p:cNvSpPr/>
            <p:nvPr/>
          </p:nvSpPr>
          <p:spPr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6"/>
            <p:cNvSpPr/>
            <p:nvPr/>
          </p:nvSpPr>
          <p:spPr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6"/>
            <p:cNvSpPr/>
            <p:nvPr/>
          </p:nvSpPr>
          <p:spPr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l" t="t" r="r" b="b"/>
              <a:pathLst>
                <a:path w="264" h="332" extrusionOk="0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10" name="Google Shape;110;p6"/>
            <p:cNvSpPr/>
            <p:nvPr/>
          </p:nvSpPr>
          <p:spPr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l" t="t" r="r" b="b"/>
              <a:pathLst>
                <a:path w="33" h="31" extrusionOk="0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6"/>
            <p:cNvSpPr/>
            <p:nvPr/>
          </p:nvSpPr>
          <p:spPr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l" t="t" r="r" b="b"/>
              <a:pathLst>
                <a:path w="147" h="3215" extrusionOk="0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12" name="Google Shape;112;p6"/>
            <p:cNvSpPr/>
            <p:nvPr/>
          </p:nvSpPr>
          <p:spPr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l" t="t" r="r" b="b"/>
              <a:pathLst>
                <a:path w="39" h="39" extrusionOk="0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" name="Google Shape;113;p6"/>
          <p:cNvSpPr txBox="1"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wentieth Century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6"/>
          <p:cNvSpPr txBox="1"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000" cap="none">
                <a:solidFill>
                  <a:schemeClr val="lt2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9pPr>
          </a:lstStyle>
          <a:p>
            <a:endParaRPr/>
          </a:p>
        </p:txBody>
      </p:sp>
      <p:sp>
        <p:nvSpPr>
          <p:cNvPr id="115" name="Google Shape;115;p6"/>
          <p:cNvSpPr txBox="1">
            <a:spLocks noGrp="1"/>
          </p:cNvSpPr>
          <p:nvPr>
            <p:ph type="dt" idx="10"/>
          </p:nvPr>
        </p:nvSpPr>
        <p:spPr>
          <a:xfrm>
            <a:off x="7077511" y="541020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6"/>
          <p:cNvSpPr txBox="1">
            <a:spLocks noGrp="1"/>
          </p:cNvSpPr>
          <p:nvPr>
            <p:ph type="ftr" idx="11"/>
          </p:nvPr>
        </p:nvSpPr>
        <p:spPr>
          <a:xfrm>
            <a:off x="1876424" y="5410201"/>
            <a:ext cx="51248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6"/>
          <p:cNvSpPr txBox="1">
            <a:spLocks noGrp="1"/>
          </p:cNvSpPr>
          <p:nvPr>
            <p:ph type="sldNum" idx="12"/>
          </p:nvPr>
        </p:nvSpPr>
        <p:spPr>
          <a:xfrm>
            <a:off x="9896911" y="5410199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 sz="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abild mit Beschriftung">
  <p:cSld name="Panoramabild mit Beschriftung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7"/>
          <p:cNvSpPr txBox="1"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17"/>
          <p:cNvSpPr>
            <a:spLocks noGrp="1"/>
          </p:cNvSpPr>
          <p:nvPr>
            <p:ph type="pic" idx="2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noFill/>
          <a:ln w="19050" cap="sq" cmpd="sng">
            <a:solidFill>
              <a:srgbClr val="B3FFFF">
                <a:alpha val="60000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72" name="Google Shape;172;p17"/>
          <p:cNvSpPr txBox="1">
            <a:spLocks noGrp="1"/>
          </p:cNvSpPr>
          <p:nvPr>
            <p:ph type="body" idx="1"/>
          </p:nvPr>
        </p:nvSpPr>
        <p:spPr>
          <a:xfrm>
            <a:off x="1141364" y="5124020"/>
            <a:ext cx="9910859" cy="682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>
            <a:endParaRPr/>
          </a:p>
        </p:txBody>
      </p:sp>
      <p:sp>
        <p:nvSpPr>
          <p:cNvPr id="173" name="Google Shape;173;p17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7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17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 sz="80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Beschriftung">
  <p:cSld name="Titel und Beschriftung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8"/>
          <p:cNvSpPr txBox="1"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18"/>
          <p:cNvSpPr txBox="1">
            <a:spLocks noGrp="1"/>
          </p:cNvSpPr>
          <p:nvPr>
            <p:ph type="body" idx="1"/>
          </p:nvPr>
        </p:nvSpPr>
        <p:spPr>
          <a:xfrm>
            <a:off x="1141410" y="4419599"/>
            <a:ext cx="9904459" cy="137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>
            <a:endParaRPr/>
          </a:p>
        </p:txBody>
      </p:sp>
      <p:sp>
        <p:nvSpPr>
          <p:cNvPr id="179" name="Google Shape;179;p18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18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18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 sz="80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itat mit Beschriftung">
  <p:cSld name="Zitat mit Beschriftung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9"/>
          <p:cNvSpPr txBox="1"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19"/>
          <p:cNvSpPr txBox="1">
            <a:spLocks noGrp="1"/>
          </p:cNvSpPr>
          <p:nvPr>
            <p:ph type="body" idx="1"/>
          </p:nvPr>
        </p:nvSpPr>
        <p:spPr>
          <a:xfrm>
            <a:off x="1720644" y="3365557"/>
            <a:ext cx="8752299" cy="548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>
            <a:endParaRPr/>
          </a:p>
        </p:txBody>
      </p:sp>
      <p:sp>
        <p:nvSpPr>
          <p:cNvPr id="185" name="Google Shape;185;p19"/>
          <p:cNvSpPr txBox="1">
            <a:spLocks noGrp="1"/>
          </p:cNvSpPr>
          <p:nvPr>
            <p:ph type="body" idx="2"/>
          </p:nvPr>
        </p:nvSpPr>
        <p:spPr>
          <a:xfrm>
            <a:off x="1141411" y="4309919"/>
            <a:ext cx="9906002" cy="1489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>
            <a:endParaRPr/>
          </a:p>
        </p:txBody>
      </p:sp>
      <p:sp>
        <p:nvSpPr>
          <p:cNvPr id="186" name="Google Shape;186;p19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19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19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 sz="800"/>
          </a:p>
        </p:txBody>
      </p:sp>
      <p:sp>
        <p:nvSpPr>
          <p:cNvPr id="189" name="Google Shape;189;p1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Twentieth Century"/>
              <a:buNone/>
            </a:pPr>
            <a:r>
              <a:rPr lang="de-DE" sz="8000" b="0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“</a:t>
            </a:r>
            <a:endParaRPr/>
          </a:p>
        </p:txBody>
      </p:sp>
      <p:sp>
        <p:nvSpPr>
          <p:cNvPr id="190" name="Google Shape;190;p19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Twentieth Century"/>
              <a:buNone/>
            </a:pPr>
            <a:r>
              <a:rPr lang="de-DE" sz="8000" b="0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nskarte">
  <p:cSld name="Namenskarte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0"/>
          <p:cNvSpPr txBox="1"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20"/>
          <p:cNvSpPr txBox="1">
            <a:spLocks noGrp="1"/>
          </p:cNvSpPr>
          <p:nvPr>
            <p:ph type="body" idx="1"/>
          </p:nvPr>
        </p:nvSpPr>
        <p:spPr>
          <a:xfrm>
            <a:off x="1141364" y="4657655"/>
            <a:ext cx="9904505" cy="1140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>
            <a:endParaRPr/>
          </a:p>
        </p:txBody>
      </p:sp>
      <p:sp>
        <p:nvSpPr>
          <p:cNvPr id="194" name="Google Shape;194;p20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20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20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 sz="80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Spalte">
  <p:cSld name="3 Spalte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1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21"/>
          <p:cNvSpPr txBox="1"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9pPr>
          </a:lstStyle>
          <a:p>
            <a:endParaRPr/>
          </a:p>
        </p:txBody>
      </p:sp>
      <p:sp>
        <p:nvSpPr>
          <p:cNvPr id="200" name="Google Shape;200;p21"/>
          <p:cNvSpPr txBox="1">
            <a:spLocks noGrp="1"/>
          </p:cNvSpPr>
          <p:nvPr>
            <p:ph type="body" idx="2"/>
          </p:nvPr>
        </p:nvSpPr>
        <p:spPr>
          <a:xfrm>
            <a:off x="1127918" y="3360263"/>
            <a:ext cx="3208735" cy="2430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>
            <a:endParaRPr/>
          </a:p>
        </p:txBody>
      </p:sp>
      <p:sp>
        <p:nvSpPr>
          <p:cNvPr id="201" name="Google Shape;201;p21"/>
          <p:cNvSpPr txBox="1">
            <a:spLocks noGrp="1"/>
          </p:cNvSpPr>
          <p:nvPr>
            <p:ph type="body" idx="3"/>
          </p:nvPr>
        </p:nvSpPr>
        <p:spPr>
          <a:xfrm>
            <a:off x="4514766" y="2677635"/>
            <a:ext cx="3184385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9pPr>
          </a:lstStyle>
          <a:p>
            <a:endParaRPr/>
          </a:p>
        </p:txBody>
      </p:sp>
      <p:sp>
        <p:nvSpPr>
          <p:cNvPr id="202" name="Google Shape;202;p21"/>
          <p:cNvSpPr txBox="1">
            <a:spLocks noGrp="1"/>
          </p:cNvSpPr>
          <p:nvPr>
            <p:ph type="body" idx="4"/>
          </p:nvPr>
        </p:nvSpPr>
        <p:spPr>
          <a:xfrm>
            <a:off x="4504213" y="3363435"/>
            <a:ext cx="3195830" cy="2430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>
            <a:endParaRPr/>
          </a:p>
        </p:txBody>
      </p:sp>
      <p:sp>
        <p:nvSpPr>
          <p:cNvPr id="203" name="Google Shape;203;p21"/>
          <p:cNvSpPr txBox="1">
            <a:spLocks noGrp="1"/>
          </p:cNvSpPr>
          <p:nvPr>
            <p:ph type="body" idx="5"/>
          </p:nvPr>
        </p:nvSpPr>
        <p:spPr>
          <a:xfrm>
            <a:off x="7852442" y="2674463"/>
            <a:ext cx="3194968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9pPr>
          </a:lstStyle>
          <a:p>
            <a:endParaRPr/>
          </a:p>
        </p:txBody>
      </p:sp>
      <p:sp>
        <p:nvSpPr>
          <p:cNvPr id="204" name="Google Shape;204;p21"/>
          <p:cNvSpPr txBox="1">
            <a:spLocks noGrp="1"/>
          </p:cNvSpPr>
          <p:nvPr>
            <p:ph type="body" idx="6"/>
          </p:nvPr>
        </p:nvSpPr>
        <p:spPr>
          <a:xfrm>
            <a:off x="7852442" y="3360263"/>
            <a:ext cx="3194968" cy="2430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>
            <a:endParaRPr/>
          </a:p>
        </p:txBody>
      </p:sp>
      <p:sp>
        <p:nvSpPr>
          <p:cNvPr id="205" name="Google Shape;205;p21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21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21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 sz="80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Bildspalte">
  <p:cSld name="3 Bildspalt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2"/>
          <p:cNvSpPr txBox="1"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22"/>
          <p:cNvSpPr txBox="1"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9pPr>
          </a:lstStyle>
          <a:p>
            <a:endParaRPr/>
          </a:p>
        </p:txBody>
      </p:sp>
      <p:sp>
        <p:nvSpPr>
          <p:cNvPr id="211" name="Google Shape;211;p22"/>
          <p:cNvSpPr>
            <a:spLocks noGrp="1"/>
          </p:cNvSpPr>
          <p:nvPr>
            <p:ph type="pic" idx="2"/>
          </p:nvPr>
        </p:nvSpPr>
        <p:spPr>
          <a:xfrm>
            <a:off x="1141413" y="2666998"/>
            <a:ext cx="3195240" cy="1524000"/>
          </a:xfrm>
          <a:prstGeom prst="round2DiagRect">
            <a:avLst>
              <a:gd name="adj1" fmla="val 16667"/>
              <a:gd name="adj2" fmla="val 0"/>
            </a:avLst>
          </a:prstGeom>
          <a:noFill/>
          <a:ln w="19050" cap="sq" cmpd="sng">
            <a:solidFill>
              <a:srgbClr val="B3FFFF">
                <a:alpha val="60000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212" name="Google Shape;212;p22"/>
          <p:cNvSpPr txBox="1">
            <a:spLocks noGrp="1"/>
          </p:cNvSpPr>
          <p:nvPr>
            <p:ph type="body" idx="3"/>
          </p:nvPr>
        </p:nvSpPr>
        <p:spPr>
          <a:xfrm>
            <a:off x="1141413" y="4980858"/>
            <a:ext cx="3195240" cy="817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>
            <a:endParaRPr/>
          </a:p>
        </p:txBody>
      </p:sp>
      <p:sp>
        <p:nvSpPr>
          <p:cNvPr id="213" name="Google Shape;213;p22"/>
          <p:cNvSpPr txBox="1">
            <a:spLocks noGrp="1"/>
          </p:cNvSpPr>
          <p:nvPr>
            <p:ph type="body" idx="4"/>
          </p:nvPr>
        </p:nvSpPr>
        <p:spPr>
          <a:xfrm>
            <a:off x="4489053" y="4404596"/>
            <a:ext cx="320040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9pPr>
          </a:lstStyle>
          <a:p>
            <a:endParaRPr/>
          </a:p>
        </p:txBody>
      </p:sp>
      <p:sp>
        <p:nvSpPr>
          <p:cNvPr id="214" name="Google Shape;214;p22"/>
          <p:cNvSpPr>
            <a:spLocks noGrp="1"/>
          </p:cNvSpPr>
          <p:nvPr>
            <p:ph type="pic" idx="5"/>
          </p:nvPr>
        </p:nvSpPr>
        <p:spPr>
          <a:xfrm>
            <a:off x="4489053" y="2666998"/>
            <a:ext cx="3198940" cy="1524000"/>
          </a:xfrm>
          <a:prstGeom prst="round2DiagRect">
            <a:avLst>
              <a:gd name="adj1" fmla="val 16667"/>
              <a:gd name="adj2" fmla="val 0"/>
            </a:avLst>
          </a:prstGeom>
          <a:noFill/>
          <a:ln w="19050" cap="sq" cmpd="sng">
            <a:solidFill>
              <a:srgbClr val="B3FFFF">
                <a:alpha val="60000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215" name="Google Shape;215;p22"/>
          <p:cNvSpPr txBox="1">
            <a:spLocks noGrp="1"/>
          </p:cNvSpPr>
          <p:nvPr>
            <p:ph type="body" idx="6"/>
          </p:nvPr>
        </p:nvSpPr>
        <p:spPr>
          <a:xfrm>
            <a:off x="4487593" y="4980857"/>
            <a:ext cx="3200400" cy="810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>
            <a:endParaRPr/>
          </a:p>
        </p:txBody>
      </p:sp>
      <p:sp>
        <p:nvSpPr>
          <p:cNvPr id="216" name="Google Shape;216;p22"/>
          <p:cNvSpPr txBox="1">
            <a:spLocks noGrp="1"/>
          </p:cNvSpPr>
          <p:nvPr>
            <p:ph type="body" idx="7"/>
          </p:nvPr>
        </p:nvSpPr>
        <p:spPr>
          <a:xfrm>
            <a:off x="7852567" y="4404595"/>
            <a:ext cx="319074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9pPr>
          </a:lstStyle>
          <a:p>
            <a:endParaRPr/>
          </a:p>
        </p:txBody>
      </p:sp>
      <p:sp>
        <p:nvSpPr>
          <p:cNvPr id="217" name="Google Shape;217;p22"/>
          <p:cNvSpPr>
            <a:spLocks noGrp="1"/>
          </p:cNvSpPr>
          <p:nvPr>
            <p:ph type="pic" idx="8"/>
          </p:nvPr>
        </p:nvSpPr>
        <p:spPr>
          <a:xfrm>
            <a:off x="7852442" y="2666998"/>
            <a:ext cx="3194969" cy="1524000"/>
          </a:xfrm>
          <a:prstGeom prst="round2DiagRect">
            <a:avLst>
              <a:gd name="adj1" fmla="val 16667"/>
              <a:gd name="adj2" fmla="val 0"/>
            </a:avLst>
          </a:prstGeom>
          <a:noFill/>
          <a:ln w="19050" cap="sq" cmpd="sng">
            <a:solidFill>
              <a:srgbClr val="B3FFFF">
                <a:alpha val="60000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218" name="Google Shape;218;p22"/>
          <p:cNvSpPr txBox="1">
            <a:spLocks noGrp="1"/>
          </p:cNvSpPr>
          <p:nvPr>
            <p:ph type="body" idx="9"/>
          </p:nvPr>
        </p:nvSpPr>
        <p:spPr>
          <a:xfrm>
            <a:off x="7852442" y="4980854"/>
            <a:ext cx="3194968" cy="81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>
            <a:endParaRPr/>
          </a:p>
        </p:txBody>
      </p:sp>
      <p:sp>
        <p:nvSpPr>
          <p:cNvPr id="219" name="Google Shape;219;p22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22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22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 sz="80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vertikaler Text" type="vertTx">
  <p:cSld name="VERTICAL_TEX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3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23"/>
          <p:cNvSpPr txBox="1">
            <a:spLocks noGrp="1"/>
          </p:cNvSpPr>
          <p:nvPr>
            <p:ph type="body" idx="1"/>
          </p:nvPr>
        </p:nvSpPr>
        <p:spPr>
          <a:xfrm rot="5400000">
            <a:off x="4323555" y="-932655"/>
            <a:ext cx="3541714" cy="9905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1475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225" name="Google Shape;225;p23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23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23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 sz="80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kaler Titel und Text" type="vertTitleAndTx">
  <p:cSld name="VERTICAL_TITLE_AND_VERTICAL_TEXT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4"/>
          <p:cNvSpPr txBox="1">
            <a:spLocks noGrp="1"/>
          </p:cNvSpPr>
          <p:nvPr>
            <p:ph type="title"/>
          </p:nvPr>
        </p:nvSpPr>
        <p:spPr>
          <a:xfrm rot="5400000">
            <a:off x="7454105" y="2197894"/>
            <a:ext cx="5181601" cy="2005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24"/>
          <p:cNvSpPr txBox="1">
            <a:spLocks noGrp="1"/>
          </p:cNvSpPr>
          <p:nvPr>
            <p:ph type="body" idx="1"/>
          </p:nvPr>
        </p:nvSpPr>
        <p:spPr>
          <a:xfrm rot="5400000">
            <a:off x="2424904" y="-673895"/>
            <a:ext cx="5181601" cy="7748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1475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231" name="Google Shape;231;p24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24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24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 sz="80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 type="obj">
  <p:cSld name="OBJECT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9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9"/>
          <p:cNvSpPr txBox="1">
            <a:spLocks noGrp="1"/>
          </p:cNvSpPr>
          <p:nvPr>
            <p:ph type="body" idx="1"/>
          </p:nvPr>
        </p:nvSpPr>
        <p:spPr>
          <a:xfrm>
            <a:off x="1141412" y="2249487"/>
            <a:ext cx="9905999" cy="3837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1475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284" name="Google Shape;284;p9"/>
          <p:cNvSpPr txBox="1">
            <a:spLocks noGrp="1"/>
          </p:cNvSpPr>
          <p:nvPr>
            <p:ph type="dt" idx="10"/>
          </p:nvPr>
        </p:nvSpPr>
        <p:spPr>
          <a:xfrm>
            <a:off x="7456921" y="623948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9"/>
          <p:cNvSpPr txBox="1">
            <a:spLocks noGrp="1"/>
          </p:cNvSpPr>
          <p:nvPr>
            <p:ph type="ftr" idx="11"/>
          </p:nvPr>
        </p:nvSpPr>
        <p:spPr>
          <a:xfrm>
            <a:off x="1141412" y="6248399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9"/>
          <p:cNvSpPr txBox="1">
            <a:spLocks noGrp="1"/>
          </p:cNvSpPr>
          <p:nvPr>
            <p:ph type="sldNum" idx="12"/>
          </p:nvPr>
        </p:nvSpPr>
        <p:spPr>
          <a:xfrm>
            <a:off x="10276321" y="623294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 sz="8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 type="obj">
  <p:cSld name="OBJEC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8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8"/>
          <p:cNvSpPr txBox="1">
            <a:spLocks noGrp="1"/>
          </p:cNvSpPr>
          <p:nvPr>
            <p:ph type="body" idx="1"/>
          </p:nvPr>
        </p:nvSpPr>
        <p:spPr>
          <a:xfrm>
            <a:off x="1141412" y="2249487"/>
            <a:ext cx="9905999" cy="3837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1475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8"/>
          <p:cNvSpPr txBox="1">
            <a:spLocks noGrp="1"/>
          </p:cNvSpPr>
          <p:nvPr>
            <p:ph type="dt" idx="10"/>
          </p:nvPr>
        </p:nvSpPr>
        <p:spPr>
          <a:xfrm>
            <a:off x="7456921" y="623948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8"/>
          <p:cNvSpPr txBox="1">
            <a:spLocks noGrp="1"/>
          </p:cNvSpPr>
          <p:nvPr>
            <p:ph type="ftr" idx="11"/>
          </p:nvPr>
        </p:nvSpPr>
        <p:spPr>
          <a:xfrm>
            <a:off x="1141412" y="6248399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8"/>
          <p:cNvSpPr txBox="1">
            <a:spLocks noGrp="1"/>
          </p:cNvSpPr>
          <p:nvPr>
            <p:ph type="sldNum" idx="12"/>
          </p:nvPr>
        </p:nvSpPr>
        <p:spPr>
          <a:xfrm>
            <a:off x="10276321" y="623294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 sz="8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chnitts-&#10;überschrift" type="secHead">
  <p:cSld name="SECTION_HEADER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0"/>
          <p:cNvSpPr txBox="1"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0"/>
          <p:cNvSpPr txBox="1"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10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0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0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 sz="8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wei Inhalte" type="twoObj">
  <p:cSld name="TWO_OBJECTS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1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1"/>
          <p:cNvSpPr txBox="1">
            <a:spLocks noGrp="1"/>
          </p:cNvSpPr>
          <p:nvPr>
            <p:ph type="body" idx="1"/>
          </p:nvPr>
        </p:nvSpPr>
        <p:spPr>
          <a:xfrm>
            <a:off x="1141410" y="2249486"/>
            <a:ext cx="4878389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1475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11"/>
          <p:cNvSpPr txBox="1">
            <a:spLocks noGrp="1"/>
          </p:cNvSpPr>
          <p:nvPr>
            <p:ph type="body" idx="2"/>
          </p:nvPr>
        </p:nvSpPr>
        <p:spPr>
          <a:xfrm>
            <a:off x="6172200" y="2249486"/>
            <a:ext cx="4875211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1475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11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1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1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 sz="8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leich" type="twoTxTwoObj">
  <p:cSld name="TWO_OBJECTS_WITH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2"/>
          <p:cNvSpPr txBox="1"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2"/>
          <p:cNvSpPr txBox="1"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9pPr>
          </a:lstStyle>
          <a:p>
            <a:endParaRPr/>
          </a:p>
        </p:txBody>
      </p:sp>
      <p:sp>
        <p:nvSpPr>
          <p:cNvPr id="140" name="Google Shape;140;p12"/>
          <p:cNvSpPr txBox="1">
            <a:spLocks noGrp="1"/>
          </p:cNvSpPr>
          <p:nvPr>
            <p:ph type="body" idx="2"/>
          </p:nvPr>
        </p:nvSpPr>
        <p:spPr>
          <a:xfrm>
            <a:off x="1141410" y="3073397"/>
            <a:ext cx="4878391" cy="271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1475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12"/>
          <p:cNvSpPr txBox="1">
            <a:spLocks noGrp="1"/>
          </p:cNvSpPr>
          <p:nvPr>
            <p:ph type="body" idx="3"/>
          </p:nvPr>
        </p:nvSpPr>
        <p:spPr>
          <a:xfrm>
            <a:off x="6400808" y="2249485"/>
            <a:ext cx="4646602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9pPr>
          </a:lstStyle>
          <a:p>
            <a:endParaRPr/>
          </a:p>
        </p:txBody>
      </p:sp>
      <p:sp>
        <p:nvSpPr>
          <p:cNvPr id="142" name="Google Shape;142;p12"/>
          <p:cNvSpPr txBox="1">
            <a:spLocks noGrp="1"/>
          </p:cNvSpPr>
          <p:nvPr>
            <p:ph type="body" idx="4"/>
          </p:nvPr>
        </p:nvSpPr>
        <p:spPr>
          <a:xfrm>
            <a:off x="6172200" y="3073397"/>
            <a:ext cx="4875210" cy="271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1475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43" name="Google Shape;143;p12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2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12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 sz="8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r Titel" type="titleOnly">
  <p:cSld name="TITLE_ONLY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3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3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13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13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 sz="8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r" type="blank">
  <p:cSld name="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4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4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4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 sz="8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alt mit Überschrift" type="objTx">
  <p:cSld name="OBJECT_WITH_CAPTION_TEXT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"/>
          <p:cNvSpPr txBox="1"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15"/>
          <p:cNvSpPr txBox="1">
            <a:spLocks noGrp="1"/>
          </p:cNvSpPr>
          <p:nvPr>
            <p:ph type="body" idx="1"/>
          </p:nvPr>
        </p:nvSpPr>
        <p:spPr>
          <a:xfrm>
            <a:off x="5156200" y="592666"/>
            <a:ext cx="5891209" cy="5198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71475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58" name="Google Shape;158;p15"/>
          <p:cNvSpPr txBox="1">
            <a:spLocks noGrp="1"/>
          </p:cNvSpPr>
          <p:nvPr>
            <p:ph type="body" idx="2"/>
          </p:nvPr>
        </p:nvSpPr>
        <p:spPr>
          <a:xfrm>
            <a:off x="1146705" y="2249486"/>
            <a:ext cx="3856037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>
            <a:endParaRPr/>
          </a:p>
        </p:txBody>
      </p:sp>
      <p:sp>
        <p:nvSpPr>
          <p:cNvPr id="159" name="Google Shape;159;p15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15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 sz="8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mit Überschrift" type="picTx">
  <p:cSld name="PICTURE_WITH_CAPTION_TEXT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6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16"/>
          <p:cNvSpPr>
            <a:spLocks noGrp="1"/>
          </p:cNvSpPr>
          <p:nvPr>
            <p:ph type="pic" idx="2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noFill/>
          <a:ln w="19050" cap="sq" cmpd="sng">
            <a:solidFill>
              <a:srgbClr val="B3FFFF">
                <a:alpha val="60000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65" name="Google Shape;165;p16"/>
          <p:cNvSpPr txBox="1">
            <a:spLocks noGrp="1"/>
          </p:cNvSpPr>
          <p:nvPr>
            <p:ph type="body" idx="1"/>
          </p:nvPr>
        </p:nvSpPr>
        <p:spPr>
          <a:xfrm>
            <a:off x="1141410" y="2249486"/>
            <a:ext cx="5934511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>
            <a:endParaRPr/>
          </a:p>
        </p:txBody>
      </p:sp>
      <p:sp>
        <p:nvSpPr>
          <p:cNvPr id="166" name="Google Shape;166;p16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16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16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 sz="8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04040"/>
            </a:gs>
            <a:gs pos="100000">
              <a:schemeClr val="dk1"/>
            </a:gs>
          </a:gsLst>
          <a:lin ang="504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5" descr="\\DROBO-FS\QuickDrops\JB\PPTX NG\Droplets\LightingOverlay.png"/>
          <p:cNvPicPr preferRelativeResize="0"/>
          <p:nvPr/>
        </p:nvPicPr>
        <p:blipFill rotWithShape="1">
          <a:blip r:embed="rId19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3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Google Shape;11;p5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2" name="Google Shape;12;p5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</p:grpSpPr>
          <p:sp>
            <p:nvSpPr>
              <p:cNvPr id="13" name="Google Shape;13;p5"/>
              <p:cNvSpPr/>
              <p:nvPr/>
            </p:nvSpPr>
            <p:spPr>
              <a:xfrm>
                <a:off x="114300" y="4763"/>
                <a:ext cx="23813" cy="2181225"/>
              </a:xfrm>
              <a:prstGeom prst="rect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5"/>
              <p:cNvSpPr/>
              <p:nvPr/>
            </p:nvSpPr>
            <p:spPr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5"/>
              <p:cNvSpPr/>
              <p:nvPr/>
            </p:nvSpPr>
            <p:spPr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5"/>
              <p:cNvSpPr/>
              <p:nvPr/>
            </p:nvSpPr>
            <p:spPr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l" t="t" r="r" b="b"/>
                <a:pathLst>
                  <a:path w="233" h="1141" extrusionOk="0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7" name="Google Shape;17;p5"/>
              <p:cNvSpPr/>
              <p:nvPr/>
            </p:nvSpPr>
            <p:spPr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5"/>
              <p:cNvSpPr/>
              <p:nvPr/>
            </p:nvSpPr>
            <p:spPr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l" t="t" r="r" b="b"/>
                <a:pathLst>
                  <a:path w="233" h="901" extrusionOk="0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9" name="Google Shape;19;p5"/>
              <p:cNvSpPr/>
              <p:nvPr/>
            </p:nvSpPr>
            <p:spPr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l" t="t" r="r" b="b"/>
                <a:pathLst>
                  <a:path w="96" h="575" extrusionOk="0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0" name="Google Shape;20;p5"/>
              <p:cNvSpPr/>
              <p:nvPr/>
            </p:nvSpPr>
            <p:spPr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5"/>
              <p:cNvSpPr/>
              <p:nvPr/>
            </p:nvSpPr>
            <p:spPr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5"/>
              <p:cNvSpPr/>
              <p:nvPr/>
            </p:nvSpPr>
            <p:spPr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332" extrusionOk="0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3" name="Google Shape;23;p5"/>
              <p:cNvSpPr/>
              <p:nvPr/>
            </p:nvSpPr>
            <p:spPr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l" t="t" r="r" b="b"/>
                <a:pathLst>
                  <a:path w="34" h="31" extrusionOk="0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4" name="Google Shape;24;p5"/>
              <p:cNvCxnSpPr/>
              <p:nvPr/>
            </p:nvCxnSpPr>
            <p:spPr>
              <a:xfrm>
                <a:off x="-4763" y="9525"/>
                <a:ext cx="0" cy="0"/>
              </a:xfrm>
              <a:prstGeom prst="straightConnector1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sp>
            <p:nvSpPr>
              <p:cNvPr id="25" name="Google Shape;25;p5"/>
              <p:cNvSpPr/>
              <p:nvPr/>
            </p:nvSpPr>
            <p:spPr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80" extrusionOk="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6" name="Google Shape;26;p5"/>
              <p:cNvSpPr/>
              <p:nvPr/>
            </p:nvSpPr>
            <p:spPr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l" t="t" r="r" b="b"/>
                <a:pathLst>
                  <a:path w="93" h="303" extrusionOk="0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7" name="Google Shape;27;p5"/>
              <p:cNvSpPr/>
              <p:nvPr/>
            </p:nvSpPr>
            <p:spPr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l" t="t" r="r" b="b"/>
                <a:pathLst>
                  <a:path w="90" h="300" extrusionOk="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8" name="Google Shape;28;p5"/>
              <p:cNvSpPr/>
              <p:nvPr/>
            </p:nvSpPr>
            <p:spPr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23" extrusionOk="0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5"/>
              <p:cNvSpPr/>
              <p:nvPr/>
            </p:nvSpPr>
            <p:spPr>
              <a:xfrm>
                <a:off x="133350" y="4662488"/>
                <a:ext cx="23813" cy="2181225"/>
              </a:xfrm>
              <a:prstGeom prst="rect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5"/>
              <p:cNvSpPr/>
              <p:nvPr/>
            </p:nvSpPr>
            <p:spPr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l" t="t" r="r" b="b"/>
                <a:pathLst>
                  <a:path w="233" h="1135" extrusionOk="0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1" name="Google Shape;31;p5"/>
              <p:cNvSpPr/>
              <p:nvPr/>
            </p:nvSpPr>
            <p:spPr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5"/>
              <p:cNvSpPr/>
              <p:nvPr/>
            </p:nvSpPr>
            <p:spPr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l" t="t" r="r" b="b"/>
                <a:pathLst>
                  <a:path w="54" h="766" extrusionOk="0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3" name="Google Shape;33;p5"/>
              <p:cNvSpPr/>
              <p:nvPr/>
            </p:nvSpPr>
            <p:spPr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5"/>
              <p:cNvSpPr/>
              <p:nvPr/>
            </p:nvSpPr>
            <p:spPr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l" t="t" r="r" b="b"/>
                <a:pathLst>
                  <a:path w="236" h="898" extrusionOk="0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5" name="Google Shape;35;p5"/>
              <p:cNvSpPr/>
              <p:nvPr/>
            </p:nvSpPr>
            <p:spPr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l" t="t" r="r" b="b"/>
                <a:pathLst>
                  <a:path w="96" h="575" extrusionOk="0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6" name="Google Shape;36;p5"/>
              <p:cNvSpPr/>
              <p:nvPr/>
            </p:nvSpPr>
            <p:spPr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5"/>
              <p:cNvSpPr/>
              <p:nvPr/>
            </p:nvSpPr>
            <p:spPr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5"/>
              <p:cNvSpPr/>
              <p:nvPr/>
            </p:nvSpPr>
            <p:spPr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326" extrusionOk="0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9" name="Google Shape;39;p5"/>
              <p:cNvSpPr/>
              <p:nvPr/>
            </p:nvSpPr>
            <p:spPr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l" t="t" r="r" b="b"/>
                <a:pathLst>
                  <a:path w="33" h="31" extrusionOk="0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" name="Google Shape;40;p5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</p:grpSpPr>
          <p:sp>
            <p:nvSpPr>
              <p:cNvPr id="41" name="Google Shape;41;p5"/>
              <p:cNvSpPr/>
              <p:nvPr/>
            </p:nvSpPr>
            <p:spPr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l" t="t" r="r" b="b"/>
                <a:pathLst>
                  <a:path w="263" h="323" extrusionOk="0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2" name="Google Shape;42;p5"/>
              <p:cNvSpPr/>
              <p:nvPr/>
            </p:nvSpPr>
            <p:spPr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33" h="32" extrusionOk="0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5"/>
              <p:cNvSpPr/>
              <p:nvPr/>
            </p:nvSpPr>
            <p:spPr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5"/>
              <p:cNvSpPr/>
              <p:nvPr/>
            </p:nvSpPr>
            <p:spPr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l" t="t" r="r" b="b"/>
                <a:pathLst>
                  <a:path w="188" h="727" extrusionOk="0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5" name="Google Shape;45;p5"/>
              <p:cNvSpPr/>
              <p:nvPr/>
            </p:nvSpPr>
            <p:spPr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l" t="t" r="r" b="b"/>
                <a:pathLst>
                  <a:path w="33" h="33" extrusionOk="0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5"/>
              <p:cNvSpPr/>
              <p:nvPr/>
            </p:nvSpPr>
            <p:spPr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l" t="t" r="r" b="b"/>
                <a:pathLst>
                  <a:path w="192" h="973" extrusionOk="0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7" name="Google Shape;47;p5"/>
              <p:cNvSpPr/>
              <p:nvPr/>
            </p:nvSpPr>
            <p:spPr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5"/>
              <p:cNvSpPr/>
              <p:nvPr/>
            </p:nvSpPr>
            <p:spPr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l" t="t" r="r" b="b"/>
                <a:pathLst>
                  <a:path w="194" h="1135" extrusionOk="0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9" name="Google Shape;49;p5"/>
              <p:cNvSpPr/>
              <p:nvPr/>
            </p:nvSpPr>
            <p:spPr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5"/>
              <p:cNvSpPr/>
              <p:nvPr/>
            </p:nvSpPr>
            <p:spPr>
              <a:xfrm>
                <a:off x="11939587" y="6596063"/>
                <a:ext cx="23813" cy="252413"/>
              </a:xfrm>
              <a:prstGeom prst="rect">
                <a:avLst/>
              </a:pr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1" name="Google Shape;51;p5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5"/>
          <p:cNvSpPr txBox="1"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191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3873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 sz="80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rgbClr val="A6A6A6"/>
            </a:gs>
          </a:gsLst>
          <a:lin ang="5040000" scaled="0"/>
        </a:gra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7" descr="\\DROBO-FS\QuickDrops\JB\PPTX NG\Droplets\LightingOverlay.png"/>
          <p:cNvPicPr preferRelativeResize="0"/>
          <p:nvPr/>
        </p:nvPicPr>
        <p:blipFill rotWithShape="1">
          <a:blip r:embed="rId3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3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6" name="Google Shape;236;p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237" name="Google Shape;237;p7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</p:grpSpPr>
          <p:sp>
            <p:nvSpPr>
              <p:cNvPr id="238" name="Google Shape;238;p7"/>
              <p:cNvSpPr/>
              <p:nvPr/>
            </p:nvSpPr>
            <p:spPr>
              <a:xfrm>
                <a:off x="114300" y="4763"/>
                <a:ext cx="23813" cy="2181225"/>
              </a:xfrm>
              <a:prstGeom prst="rect">
                <a:avLst/>
              </a:prstGeom>
              <a:gradFill>
                <a:gsLst>
                  <a:gs pos="0">
                    <a:schemeClr val="dk2"/>
                  </a:gs>
                  <a:gs pos="100000">
                    <a:srgbClr val="B3FFFF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7"/>
              <p:cNvSpPr/>
              <p:nvPr/>
            </p:nvSpPr>
            <p:spPr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B3FFFF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7"/>
              <p:cNvSpPr/>
              <p:nvPr/>
            </p:nvSpPr>
            <p:spPr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B3FFFF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7"/>
              <p:cNvSpPr/>
              <p:nvPr/>
            </p:nvSpPr>
            <p:spPr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l" t="t" r="r" b="b"/>
                <a:pathLst>
                  <a:path w="233" h="1141" extrusionOk="0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B3FFFF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42" name="Google Shape;242;p7"/>
              <p:cNvSpPr/>
              <p:nvPr/>
            </p:nvSpPr>
            <p:spPr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B3FFFF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7"/>
              <p:cNvSpPr/>
              <p:nvPr/>
            </p:nvSpPr>
            <p:spPr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l" t="t" r="r" b="b"/>
                <a:pathLst>
                  <a:path w="233" h="901" extrusionOk="0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B3FFFF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44" name="Google Shape;244;p7"/>
              <p:cNvSpPr/>
              <p:nvPr/>
            </p:nvSpPr>
            <p:spPr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l" t="t" r="r" b="b"/>
                <a:pathLst>
                  <a:path w="96" h="575" extrusionOk="0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B3FFFF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45" name="Google Shape;245;p7"/>
              <p:cNvSpPr/>
              <p:nvPr/>
            </p:nvSpPr>
            <p:spPr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B3FFFF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7"/>
              <p:cNvSpPr/>
              <p:nvPr/>
            </p:nvSpPr>
            <p:spPr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B3FFFF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7"/>
              <p:cNvSpPr/>
              <p:nvPr/>
            </p:nvSpPr>
            <p:spPr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332" extrusionOk="0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B3FFFF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48" name="Google Shape;248;p7"/>
              <p:cNvSpPr/>
              <p:nvPr/>
            </p:nvSpPr>
            <p:spPr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l" t="t" r="r" b="b"/>
                <a:pathLst>
                  <a:path w="34" h="31" extrusionOk="0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B3FFFF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49" name="Google Shape;249;p7"/>
              <p:cNvCxnSpPr/>
              <p:nvPr/>
            </p:nvCxnSpPr>
            <p:spPr>
              <a:xfrm>
                <a:off x="-4763" y="9525"/>
                <a:ext cx="0" cy="0"/>
              </a:xfrm>
              <a:prstGeom prst="straightConnector1">
                <a:avLst/>
              </a:prstGeom>
              <a:gradFill>
                <a:gsLst>
                  <a:gs pos="0">
                    <a:schemeClr val="dk2"/>
                  </a:gs>
                  <a:gs pos="100000">
                    <a:srgbClr val="B3FFFF"/>
                  </a:gs>
                </a:gsLst>
                <a:lin ang="5400000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sp>
            <p:nvSpPr>
              <p:cNvPr id="250" name="Google Shape;250;p7"/>
              <p:cNvSpPr/>
              <p:nvPr/>
            </p:nvSpPr>
            <p:spPr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80" extrusionOk="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B3FFFF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51" name="Google Shape;251;p7"/>
              <p:cNvSpPr/>
              <p:nvPr/>
            </p:nvSpPr>
            <p:spPr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l" t="t" r="r" b="b"/>
                <a:pathLst>
                  <a:path w="93" h="303" extrusionOk="0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B3FFFF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52" name="Google Shape;252;p7"/>
              <p:cNvSpPr/>
              <p:nvPr/>
            </p:nvSpPr>
            <p:spPr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l" t="t" r="r" b="b"/>
                <a:pathLst>
                  <a:path w="90" h="300" extrusionOk="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B3FFFF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53" name="Google Shape;253;p7"/>
              <p:cNvSpPr/>
              <p:nvPr/>
            </p:nvSpPr>
            <p:spPr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23" extrusionOk="0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B3FFFF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7"/>
              <p:cNvSpPr/>
              <p:nvPr/>
            </p:nvSpPr>
            <p:spPr>
              <a:xfrm>
                <a:off x="133350" y="4662488"/>
                <a:ext cx="23813" cy="2181225"/>
              </a:xfrm>
              <a:prstGeom prst="rect">
                <a:avLst/>
              </a:prstGeom>
              <a:gradFill>
                <a:gsLst>
                  <a:gs pos="0">
                    <a:schemeClr val="dk2"/>
                  </a:gs>
                  <a:gs pos="100000">
                    <a:srgbClr val="B3FFFF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7"/>
              <p:cNvSpPr/>
              <p:nvPr/>
            </p:nvSpPr>
            <p:spPr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l" t="t" r="r" b="b"/>
                <a:pathLst>
                  <a:path w="233" h="1135" extrusionOk="0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B3FFFF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56" name="Google Shape;256;p7"/>
              <p:cNvSpPr/>
              <p:nvPr/>
            </p:nvSpPr>
            <p:spPr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B3FFFF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7"/>
              <p:cNvSpPr/>
              <p:nvPr/>
            </p:nvSpPr>
            <p:spPr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l" t="t" r="r" b="b"/>
                <a:pathLst>
                  <a:path w="54" h="766" extrusionOk="0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B3FFFF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58" name="Google Shape;258;p7"/>
              <p:cNvSpPr/>
              <p:nvPr/>
            </p:nvSpPr>
            <p:spPr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B3FFFF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7"/>
              <p:cNvSpPr/>
              <p:nvPr/>
            </p:nvSpPr>
            <p:spPr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l" t="t" r="r" b="b"/>
                <a:pathLst>
                  <a:path w="236" h="898" extrusionOk="0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B3FFFF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60" name="Google Shape;260;p7"/>
              <p:cNvSpPr/>
              <p:nvPr/>
            </p:nvSpPr>
            <p:spPr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l" t="t" r="r" b="b"/>
                <a:pathLst>
                  <a:path w="96" h="575" extrusionOk="0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B3FFFF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61" name="Google Shape;261;p7"/>
              <p:cNvSpPr/>
              <p:nvPr/>
            </p:nvSpPr>
            <p:spPr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B3FFFF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7"/>
              <p:cNvSpPr/>
              <p:nvPr/>
            </p:nvSpPr>
            <p:spPr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B3FFFF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7"/>
              <p:cNvSpPr/>
              <p:nvPr/>
            </p:nvSpPr>
            <p:spPr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326" extrusionOk="0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B3FFFF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64" name="Google Shape;264;p7"/>
              <p:cNvSpPr/>
              <p:nvPr/>
            </p:nvSpPr>
            <p:spPr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l" t="t" r="r" b="b"/>
                <a:pathLst>
                  <a:path w="33" h="31" extrusionOk="0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B3FFFF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5" name="Google Shape;265;p7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</p:grpSpPr>
          <p:sp>
            <p:nvSpPr>
              <p:cNvPr id="266" name="Google Shape;266;p7"/>
              <p:cNvSpPr/>
              <p:nvPr/>
            </p:nvSpPr>
            <p:spPr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l" t="t" r="r" b="b"/>
                <a:pathLst>
                  <a:path w="263" h="323" extrusionOk="0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adFill>
                <a:gsLst>
                  <a:gs pos="0">
                    <a:srgbClr val="134770">
                      <a:alpha val="80000"/>
                    </a:srgbClr>
                  </a:gs>
                  <a:gs pos="100000">
                    <a:srgbClr val="B3FFFF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67" name="Google Shape;267;p7"/>
              <p:cNvSpPr/>
              <p:nvPr/>
            </p:nvSpPr>
            <p:spPr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33" h="32" extrusionOk="0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134770">
                      <a:alpha val="80000"/>
                    </a:srgbClr>
                  </a:gs>
                  <a:gs pos="100000">
                    <a:srgbClr val="B3FFFF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7"/>
              <p:cNvSpPr/>
              <p:nvPr/>
            </p:nvSpPr>
            <p:spPr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134770">
                      <a:alpha val="80000"/>
                    </a:srgbClr>
                  </a:gs>
                  <a:gs pos="100000">
                    <a:srgbClr val="B3FFFF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7"/>
              <p:cNvSpPr/>
              <p:nvPr/>
            </p:nvSpPr>
            <p:spPr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l" t="t" r="r" b="b"/>
                <a:pathLst>
                  <a:path w="188" h="727" extrusionOk="0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adFill>
                <a:gsLst>
                  <a:gs pos="0">
                    <a:srgbClr val="134770">
                      <a:alpha val="80000"/>
                    </a:srgbClr>
                  </a:gs>
                  <a:gs pos="100000">
                    <a:srgbClr val="B3FFFF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70" name="Google Shape;270;p7"/>
              <p:cNvSpPr/>
              <p:nvPr/>
            </p:nvSpPr>
            <p:spPr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l" t="t" r="r" b="b"/>
                <a:pathLst>
                  <a:path w="33" h="33" extrusionOk="0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134770">
                      <a:alpha val="80000"/>
                    </a:srgbClr>
                  </a:gs>
                  <a:gs pos="100000">
                    <a:srgbClr val="B3FFFF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7"/>
              <p:cNvSpPr/>
              <p:nvPr/>
            </p:nvSpPr>
            <p:spPr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l" t="t" r="r" b="b"/>
                <a:pathLst>
                  <a:path w="192" h="973" extrusionOk="0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adFill>
                <a:gsLst>
                  <a:gs pos="0">
                    <a:srgbClr val="134770">
                      <a:alpha val="80000"/>
                    </a:srgbClr>
                  </a:gs>
                  <a:gs pos="100000">
                    <a:srgbClr val="B3FFFF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72" name="Google Shape;272;p7"/>
              <p:cNvSpPr/>
              <p:nvPr/>
            </p:nvSpPr>
            <p:spPr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134770">
                      <a:alpha val="80000"/>
                    </a:srgbClr>
                  </a:gs>
                  <a:gs pos="100000">
                    <a:srgbClr val="B3FFFF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7"/>
              <p:cNvSpPr/>
              <p:nvPr/>
            </p:nvSpPr>
            <p:spPr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l" t="t" r="r" b="b"/>
                <a:pathLst>
                  <a:path w="194" h="1135" extrusionOk="0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adFill>
                <a:gsLst>
                  <a:gs pos="0">
                    <a:srgbClr val="134770">
                      <a:alpha val="80000"/>
                    </a:srgbClr>
                  </a:gs>
                  <a:gs pos="100000">
                    <a:srgbClr val="B3FFFF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74" name="Google Shape;274;p7"/>
              <p:cNvSpPr/>
              <p:nvPr/>
            </p:nvSpPr>
            <p:spPr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134770">
                      <a:alpha val="80000"/>
                    </a:srgbClr>
                  </a:gs>
                  <a:gs pos="100000">
                    <a:srgbClr val="B3FFFF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7"/>
              <p:cNvSpPr/>
              <p:nvPr/>
            </p:nvSpPr>
            <p:spPr>
              <a:xfrm>
                <a:off x="11939587" y="6596063"/>
                <a:ext cx="23813" cy="252413"/>
              </a:xfrm>
              <a:prstGeom prst="rect">
                <a:avLst/>
              </a:prstGeom>
              <a:gradFill>
                <a:gsLst>
                  <a:gs pos="0">
                    <a:srgbClr val="134770">
                      <a:alpha val="80000"/>
                    </a:srgbClr>
                  </a:gs>
                  <a:gs pos="100000">
                    <a:srgbClr val="B3FFFF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76" name="Google Shape;276;p7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  <a:defRPr sz="3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7" name="Google Shape;277;p7"/>
          <p:cNvSpPr txBox="1"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191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3873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278" name="Google Shape;278;p7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279" name="Google Shape;279;p7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cap="non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280" name="Google Shape;280;p7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u="non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u="non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u="non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u="non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u="non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u="non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u="non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u="non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u="non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 sz="80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4.jp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5.jp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6.jp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7.jp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9.gif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ecs.qmul.ac.uk/mmv/datasets/deap/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s://annalyzin.files.wordpress.com/2017/11/som-rawplot2d3d.png?w=620" TargetMode="External"/><Relationship Id="rId13" Type="http://schemas.openxmlformats.org/officeDocument/2006/relationships/hyperlink" Target="https://assets.digitalocean.com/articles/handwriting_tensorflow_python3/wBCHXId.png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annalyzin.files.wordpress.com/2017/11/som-iterateanimate.gif?w=620" TargetMode="External"/><Relationship Id="rId12" Type="http://schemas.openxmlformats.org/officeDocument/2006/relationships/hyperlink" Target="https://www.flyeralarm.com/blog/de/cmyk-vs-rgb-die-wichtigsten-unterschiede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nnalyzin.files.wordpress.com/2017/11/som-explaingif.gif?w=609&amp;h=299" TargetMode="External"/><Relationship Id="rId11" Type="http://schemas.openxmlformats.org/officeDocument/2006/relationships/hyperlink" Target="https://eklavyafcb.github.io/docs/KohonenThesis.pdf" TargetMode="External"/><Relationship Id="rId5" Type="http://schemas.openxmlformats.org/officeDocument/2006/relationships/hyperlink" Target="https://de.wikipedia.org/wiki/Datei:Teuvo-Kohonen-2.jpg" TargetMode="External"/><Relationship Id="rId10" Type="http://schemas.openxmlformats.org/officeDocument/2006/relationships/hyperlink" Target="https://doi.org/10.1016/j.compeleceng.2018.04.006" TargetMode="External"/><Relationship Id="rId4" Type="http://schemas.openxmlformats.org/officeDocument/2006/relationships/hyperlink" Target="https://de.123rf.com/photo_56921155_anatomie-eines-typischen-menschlichen-neuron-axon-synapse-dendriten-mitochondrium-myelinscheide-knot.html" TargetMode="External"/><Relationship Id="rId9" Type="http://schemas.openxmlformats.org/officeDocument/2006/relationships/hyperlink" Target="https://anthrowiki.at/images/thumb/f/ff/Somatosensorischer_Cortex.png/250px-Somatosensorischer_Cortex.png" TargetMode="External"/><Relationship Id="rId14" Type="http://schemas.openxmlformats.org/officeDocument/2006/relationships/hyperlink" Target="https://naturfotografen-forum.de/o382163-Irisb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1" descr="Ein Bild, das Outdoorobjekt enthält.&#10;&#10;Automatisch generierte Beschreibun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1"/>
          <p:cNvSpPr txBox="1">
            <a:spLocks noGrp="1"/>
          </p:cNvSpPr>
          <p:nvPr>
            <p:ph type="ctrTitle"/>
          </p:nvPr>
        </p:nvSpPr>
        <p:spPr>
          <a:xfrm>
            <a:off x="1042675" y="2282800"/>
            <a:ext cx="2826300" cy="1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wentieth Century"/>
              <a:buNone/>
            </a:pPr>
            <a:r>
              <a:rPr lang="de-DE" sz="4000"/>
              <a:t>KOHONEN</a:t>
            </a:r>
            <a:br>
              <a:rPr lang="de-DE" sz="4000"/>
            </a:br>
            <a:r>
              <a:rPr lang="de-DE" sz="4000"/>
              <a:t>NETZWERKE</a:t>
            </a:r>
            <a:endParaRPr/>
          </a:p>
        </p:txBody>
      </p:sp>
      <p:sp>
        <p:nvSpPr>
          <p:cNvPr id="294" name="Google Shape;294;p1"/>
          <p:cNvSpPr txBox="1">
            <a:spLocks noGrp="1"/>
          </p:cNvSpPr>
          <p:nvPr>
            <p:ph type="subTitle" idx="1"/>
          </p:nvPr>
        </p:nvSpPr>
        <p:spPr>
          <a:xfrm>
            <a:off x="1315844" y="3590988"/>
            <a:ext cx="2479452" cy="526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2500" lnSpcReduction="20000"/>
          </a:bodyPr>
          <a:lstStyle/>
          <a:p>
            <a:pPr marL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</a:pPr>
            <a:r>
              <a:rPr lang="de-DE" sz="1400">
                <a:solidFill>
                  <a:schemeClr val="lt1"/>
                </a:solidFill>
              </a:rPr>
              <a:t>BRUCKNER, HANGLER,</a:t>
            </a:r>
            <a:br>
              <a:rPr lang="de-DE" sz="1400">
                <a:solidFill>
                  <a:schemeClr val="lt1"/>
                </a:solidFill>
              </a:rPr>
            </a:br>
            <a:r>
              <a:rPr lang="de-DE" sz="1400">
                <a:solidFill>
                  <a:schemeClr val="lt1"/>
                </a:solidFill>
              </a:rPr>
              <a:t> MOSER-SCHWAIGER &amp; SPERL</a:t>
            </a:r>
            <a:endParaRPr sz="1400">
              <a:solidFill>
                <a:schemeClr val="lt1"/>
              </a:solidFill>
            </a:endParaRPr>
          </a:p>
        </p:txBody>
      </p:sp>
      <p:sp>
        <p:nvSpPr>
          <p:cNvPr id="295" name="Google Shape;295;p1"/>
          <p:cNvSpPr txBox="1"/>
          <p:nvPr/>
        </p:nvSpPr>
        <p:spPr>
          <a:xfrm>
            <a:off x="8564089" y="6563416"/>
            <a:ext cx="3627911" cy="206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7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https://cloudsek.com/wp-content/uploads/2020/06/Neural_Networks_2880x1620-scaled.jpg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" name="Google Shape;737;gb4853bf9b6_2_450"/>
          <p:cNvPicPr preferRelativeResize="0"/>
          <p:nvPr/>
        </p:nvPicPr>
        <p:blipFill rotWithShape="1">
          <a:blip r:embed="rId3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38" name="Google Shape;738;gb4853bf9b6_2_45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A6A6A6"/>
              </a:gs>
            </a:gsLst>
            <a:lin ang="504008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39" name="Google Shape;739;gb4853bf9b6_2_450"/>
          <p:cNvSpPr txBox="1">
            <a:spLocks noGrp="1"/>
          </p:cNvSpPr>
          <p:nvPr>
            <p:ph type="title"/>
          </p:nvPr>
        </p:nvSpPr>
        <p:spPr>
          <a:xfrm>
            <a:off x="0" y="7205"/>
            <a:ext cx="12192000" cy="812700"/>
          </a:xfrm>
          <a:prstGeom prst="rect">
            <a:avLst/>
          </a:prstGeom>
          <a:gradFill>
            <a:gsLst>
              <a:gs pos="0">
                <a:srgbClr val="989EAB"/>
              </a:gs>
              <a:gs pos="50000">
                <a:srgbClr val="C1C4CA"/>
              </a:gs>
              <a:gs pos="100000">
                <a:srgbClr val="E1E3E4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wentieth Century"/>
              <a:buNone/>
            </a:pPr>
            <a:r>
              <a:rPr lang="de-DE" sz="4000">
                <a:solidFill>
                  <a:srgbClr val="000000"/>
                </a:solidFill>
              </a:rPr>
              <a:t>Was sind Kohonennetze</a:t>
            </a:r>
            <a:endParaRPr sz="4000">
              <a:solidFill>
                <a:srgbClr val="000000"/>
              </a:solidFill>
            </a:endParaRPr>
          </a:p>
        </p:txBody>
      </p:sp>
      <p:grpSp>
        <p:nvGrpSpPr>
          <p:cNvPr id="740" name="Google Shape;740;gb4853bf9b6_2_450"/>
          <p:cNvGrpSpPr/>
          <p:nvPr/>
        </p:nvGrpSpPr>
        <p:grpSpPr>
          <a:xfrm>
            <a:off x="0" y="0"/>
            <a:ext cx="1220788" cy="6858000"/>
            <a:chOff x="-14288" y="0"/>
            <a:chExt cx="1220788" cy="6858000"/>
          </a:xfrm>
        </p:grpSpPr>
        <p:sp>
          <p:nvSpPr>
            <p:cNvPr id="741" name="Google Shape;741;gb4853bf9b6_2_450"/>
            <p:cNvSpPr/>
            <p:nvPr/>
          </p:nvSpPr>
          <p:spPr>
            <a:xfrm>
              <a:off x="114300" y="4763"/>
              <a:ext cx="23700" cy="2181300"/>
            </a:xfrm>
            <a:prstGeom prst="rect">
              <a:avLst/>
            </a:prstGeom>
            <a:solidFill>
              <a:schemeClr val="dk2">
                <a:alpha val="4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gb4853bf9b6_2_450"/>
            <p:cNvSpPr/>
            <p:nvPr/>
          </p:nvSpPr>
          <p:spPr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gb4853bf9b6_2_450"/>
            <p:cNvSpPr/>
            <p:nvPr/>
          </p:nvSpPr>
          <p:spPr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gb4853bf9b6_2_450"/>
            <p:cNvSpPr/>
            <p:nvPr/>
          </p:nvSpPr>
          <p:spPr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l" t="t" r="r" b="b"/>
              <a:pathLst>
                <a:path w="233" h="1141" extrusionOk="0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</p:sp>
        <p:sp>
          <p:nvSpPr>
            <p:cNvPr id="745" name="Google Shape;745;gb4853bf9b6_2_450"/>
            <p:cNvSpPr/>
            <p:nvPr/>
          </p:nvSpPr>
          <p:spPr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gb4853bf9b6_2_450"/>
            <p:cNvSpPr/>
            <p:nvPr/>
          </p:nvSpPr>
          <p:spPr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l" t="t" r="r" b="b"/>
              <a:pathLst>
                <a:path w="233" h="901" extrusionOk="0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</p:sp>
        <p:sp>
          <p:nvSpPr>
            <p:cNvPr id="747" name="Google Shape;747;gb4853bf9b6_2_450"/>
            <p:cNvSpPr/>
            <p:nvPr/>
          </p:nvSpPr>
          <p:spPr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l" t="t" r="r" b="b"/>
              <a:pathLst>
                <a:path w="96" h="575" extrusionOk="0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</p:sp>
        <p:sp>
          <p:nvSpPr>
            <p:cNvPr id="748" name="Google Shape;748;gb4853bf9b6_2_450"/>
            <p:cNvSpPr/>
            <p:nvPr/>
          </p:nvSpPr>
          <p:spPr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gb4853bf9b6_2_450"/>
            <p:cNvSpPr/>
            <p:nvPr/>
          </p:nvSpPr>
          <p:spPr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gb4853bf9b6_2_450"/>
            <p:cNvSpPr/>
            <p:nvPr/>
          </p:nvSpPr>
          <p:spPr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l" t="t" r="r" b="b"/>
              <a:pathLst>
                <a:path w="266" h="332" extrusionOk="0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</p:sp>
        <p:sp>
          <p:nvSpPr>
            <p:cNvPr id="751" name="Google Shape;751;gb4853bf9b6_2_450"/>
            <p:cNvSpPr/>
            <p:nvPr/>
          </p:nvSpPr>
          <p:spPr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l" t="t" r="r" b="b"/>
              <a:pathLst>
                <a:path w="34" h="31" extrusionOk="0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52" name="Google Shape;752;gb4853bf9b6_2_450"/>
            <p:cNvCxnSpPr/>
            <p:nvPr/>
          </p:nvCxnSpPr>
          <p:spPr>
            <a:xfrm>
              <a:off x="-4763" y="9525"/>
              <a:ext cx="0" cy="0"/>
            </a:xfrm>
            <a:prstGeom prst="straightConnector1">
              <a:avLst/>
            </a:prstGeom>
            <a:solidFill>
              <a:schemeClr val="dk2">
                <a:alpha val="43920"/>
              </a:schemeClr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753" name="Google Shape;753;gb4853bf9b6_2_450"/>
            <p:cNvSpPr/>
            <p:nvPr/>
          </p:nvSpPr>
          <p:spPr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l" t="t" r="r" b="b"/>
              <a:pathLst>
                <a:path w="78" h="80" extrusionOk="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</p:sp>
        <p:sp>
          <p:nvSpPr>
            <p:cNvPr id="754" name="Google Shape;754;gb4853bf9b6_2_450"/>
            <p:cNvSpPr/>
            <p:nvPr/>
          </p:nvSpPr>
          <p:spPr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l" t="t" r="r" b="b"/>
              <a:pathLst>
                <a:path w="93" h="303" extrusionOk="0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</p:sp>
        <p:sp>
          <p:nvSpPr>
            <p:cNvPr id="755" name="Google Shape;755;gb4853bf9b6_2_450"/>
            <p:cNvSpPr/>
            <p:nvPr/>
          </p:nvSpPr>
          <p:spPr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l" t="t" r="r" b="b"/>
              <a:pathLst>
                <a:path w="90" h="300" extrusionOk="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</p:sp>
        <p:sp>
          <p:nvSpPr>
            <p:cNvPr id="756" name="Google Shape;756;gb4853bf9b6_2_450"/>
            <p:cNvSpPr/>
            <p:nvPr/>
          </p:nvSpPr>
          <p:spPr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gb4853bf9b6_2_450"/>
            <p:cNvSpPr/>
            <p:nvPr/>
          </p:nvSpPr>
          <p:spPr>
            <a:xfrm>
              <a:off x="133350" y="4662488"/>
              <a:ext cx="23700" cy="2181300"/>
            </a:xfrm>
            <a:prstGeom prst="rect">
              <a:avLst/>
            </a:prstGeom>
            <a:solidFill>
              <a:schemeClr val="dk2">
                <a:alpha val="4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gb4853bf9b6_2_450"/>
            <p:cNvSpPr/>
            <p:nvPr/>
          </p:nvSpPr>
          <p:spPr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l" t="t" r="r" b="b"/>
              <a:pathLst>
                <a:path w="233" h="1135" extrusionOk="0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</p:sp>
        <p:sp>
          <p:nvSpPr>
            <p:cNvPr id="759" name="Google Shape;759;gb4853bf9b6_2_450"/>
            <p:cNvSpPr/>
            <p:nvPr/>
          </p:nvSpPr>
          <p:spPr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gb4853bf9b6_2_450"/>
            <p:cNvSpPr/>
            <p:nvPr/>
          </p:nvSpPr>
          <p:spPr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l" t="t" r="r" b="b"/>
              <a:pathLst>
                <a:path w="54" h="766" extrusionOk="0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</p:sp>
        <p:sp>
          <p:nvSpPr>
            <p:cNvPr id="761" name="Google Shape;761;gb4853bf9b6_2_450"/>
            <p:cNvSpPr/>
            <p:nvPr/>
          </p:nvSpPr>
          <p:spPr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gb4853bf9b6_2_450"/>
            <p:cNvSpPr/>
            <p:nvPr/>
          </p:nvSpPr>
          <p:spPr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l" t="t" r="r" b="b"/>
              <a:pathLst>
                <a:path w="236" h="898" extrusionOk="0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</p:sp>
        <p:sp>
          <p:nvSpPr>
            <p:cNvPr id="763" name="Google Shape;763;gb4853bf9b6_2_450"/>
            <p:cNvSpPr/>
            <p:nvPr/>
          </p:nvSpPr>
          <p:spPr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l" t="t" r="r" b="b"/>
              <a:pathLst>
                <a:path w="96" h="575" extrusionOk="0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</p:sp>
        <p:sp>
          <p:nvSpPr>
            <p:cNvPr id="764" name="Google Shape;764;gb4853bf9b6_2_450"/>
            <p:cNvSpPr/>
            <p:nvPr/>
          </p:nvSpPr>
          <p:spPr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gb4853bf9b6_2_450"/>
            <p:cNvSpPr/>
            <p:nvPr/>
          </p:nvSpPr>
          <p:spPr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gb4853bf9b6_2_450"/>
            <p:cNvSpPr/>
            <p:nvPr/>
          </p:nvSpPr>
          <p:spPr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l" t="t" r="r" b="b"/>
              <a:pathLst>
                <a:path w="263" h="326" extrusionOk="0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</p:sp>
        <p:sp>
          <p:nvSpPr>
            <p:cNvPr id="767" name="Google Shape;767;gb4853bf9b6_2_450"/>
            <p:cNvSpPr/>
            <p:nvPr/>
          </p:nvSpPr>
          <p:spPr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l" t="t" r="r" b="b"/>
              <a:pathLst>
                <a:path w="33" h="31" extrusionOk="0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68" name="Google Shape;768;gb4853bf9b6_2_450"/>
          <p:cNvSpPr txBox="1">
            <a:spLocks noGrp="1"/>
          </p:cNvSpPr>
          <p:nvPr>
            <p:ph type="body" idx="1"/>
          </p:nvPr>
        </p:nvSpPr>
        <p:spPr>
          <a:xfrm>
            <a:off x="1206500" y="1310054"/>
            <a:ext cx="6351600" cy="44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3778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50"/>
              <a:buChar char="•"/>
            </a:pPr>
            <a:r>
              <a:rPr lang="de-DE" sz="2500">
                <a:solidFill>
                  <a:srgbClr val="000000"/>
                </a:solidFill>
              </a:rPr>
              <a:t>Aufgebaut in zwei Schichten</a:t>
            </a:r>
            <a:endParaRPr sz="2500">
              <a:solidFill>
                <a:srgbClr val="000000"/>
              </a:solidFill>
            </a:endParaRPr>
          </a:p>
          <a:p>
            <a:pPr marL="457200" lvl="0" indent="-3778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50"/>
              <a:buChar char="•"/>
            </a:pPr>
            <a:r>
              <a:rPr lang="de-DE" sz="2500">
                <a:solidFill>
                  <a:srgbClr val="000000"/>
                </a:solidFill>
              </a:rPr>
              <a:t>Verknüpfung mittels Neuronen</a:t>
            </a:r>
            <a:endParaRPr/>
          </a:p>
          <a:p>
            <a:pPr marL="457200" lvl="0" indent="-3778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50"/>
              <a:buChar char="•"/>
            </a:pPr>
            <a:r>
              <a:rPr lang="de-DE" sz="2500">
                <a:solidFill>
                  <a:srgbClr val="000000"/>
                </a:solidFill>
              </a:rPr>
              <a:t>Neuron mit Knoten </a:t>
            </a:r>
            <a:r>
              <a:rPr lang="de-DE" sz="2500" i="1">
                <a:solidFill>
                  <a:srgbClr val="000000"/>
                </a:solidFill>
              </a:rPr>
              <a:t>v</a:t>
            </a:r>
            <a:r>
              <a:rPr lang="de-DE" sz="2500">
                <a:solidFill>
                  <a:srgbClr val="000000"/>
                </a:solidFill>
              </a:rPr>
              <a:t> verknüpft</a:t>
            </a:r>
            <a:endParaRPr/>
          </a:p>
          <a:p>
            <a:pPr marL="457200" lvl="0" indent="-3778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50"/>
              <a:buChar char="•"/>
            </a:pPr>
            <a:r>
              <a:rPr lang="de-DE" sz="2500">
                <a:solidFill>
                  <a:srgbClr val="000000"/>
                </a:solidFill>
              </a:rPr>
              <a:t>jeder dieser </a:t>
            </a:r>
            <a:r>
              <a:rPr lang="de-DE" sz="2500" i="1">
                <a:solidFill>
                  <a:srgbClr val="000000"/>
                </a:solidFill>
              </a:rPr>
              <a:t>v</a:t>
            </a:r>
            <a:r>
              <a:rPr lang="de-DE" sz="2500">
                <a:solidFill>
                  <a:srgbClr val="000000"/>
                </a:solidFill>
              </a:rPr>
              <a:t> Knoten mit Eingabeneuronen verbunden</a:t>
            </a:r>
            <a:endParaRPr/>
          </a:p>
          <a:p>
            <a:pPr marL="2286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9" name="Google Shape;769;gb4853bf9b6_2_450"/>
          <p:cNvGrpSpPr/>
          <p:nvPr/>
        </p:nvGrpSpPr>
        <p:grpSpPr>
          <a:xfrm>
            <a:off x="11364912" y="0"/>
            <a:ext cx="674688" cy="6848475"/>
            <a:chOff x="11364912" y="0"/>
            <a:chExt cx="674688" cy="6848475"/>
          </a:xfrm>
        </p:grpSpPr>
        <p:sp>
          <p:nvSpPr>
            <p:cNvPr id="770" name="Google Shape;770;gb4853bf9b6_2_450"/>
            <p:cNvSpPr/>
            <p:nvPr/>
          </p:nvSpPr>
          <p:spPr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l" t="t" r="r" b="b"/>
              <a:pathLst>
                <a:path w="263" h="323" extrusionOk="0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</p:sp>
        <p:sp>
          <p:nvSpPr>
            <p:cNvPr id="771" name="Google Shape;771;gb4853bf9b6_2_450"/>
            <p:cNvSpPr/>
            <p:nvPr/>
          </p:nvSpPr>
          <p:spPr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l" t="t" r="r" b="b"/>
              <a:pathLst>
                <a:path w="33" h="32" extrusionOk="0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gb4853bf9b6_2_450"/>
            <p:cNvSpPr/>
            <p:nvPr/>
          </p:nvSpPr>
          <p:spPr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gb4853bf9b6_2_450"/>
            <p:cNvSpPr/>
            <p:nvPr/>
          </p:nvSpPr>
          <p:spPr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l" t="t" r="r" b="b"/>
              <a:pathLst>
                <a:path w="188" h="727" extrusionOk="0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</p:sp>
        <p:sp>
          <p:nvSpPr>
            <p:cNvPr id="774" name="Google Shape;774;gb4853bf9b6_2_450"/>
            <p:cNvSpPr/>
            <p:nvPr/>
          </p:nvSpPr>
          <p:spPr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l" t="t" r="r" b="b"/>
              <a:pathLst>
                <a:path w="33" h="33" extrusionOk="0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gb4853bf9b6_2_450"/>
            <p:cNvSpPr/>
            <p:nvPr/>
          </p:nvSpPr>
          <p:spPr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l" t="t" r="r" b="b"/>
              <a:pathLst>
                <a:path w="192" h="973" extrusionOk="0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</p:sp>
        <p:sp>
          <p:nvSpPr>
            <p:cNvPr id="776" name="Google Shape;776;gb4853bf9b6_2_450"/>
            <p:cNvSpPr/>
            <p:nvPr/>
          </p:nvSpPr>
          <p:spPr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gb4853bf9b6_2_450"/>
            <p:cNvSpPr/>
            <p:nvPr/>
          </p:nvSpPr>
          <p:spPr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l" t="t" r="r" b="b"/>
              <a:pathLst>
                <a:path w="194" h="1135" extrusionOk="0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</p:sp>
        <p:sp>
          <p:nvSpPr>
            <p:cNvPr id="778" name="Google Shape;778;gb4853bf9b6_2_450"/>
            <p:cNvSpPr/>
            <p:nvPr/>
          </p:nvSpPr>
          <p:spPr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gb4853bf9b6_2_450"/>
            <p:cNvSpPr/>
            <p:nvPr/>
          </p:nvSpPr>
          <p:spPr>
            <a:xfrm>
              <a:off x="11939587" y="6596063"/>
              <a:ext cx="23700" cy="252300"/>
            </a:xfrm>
            <a:prstGeom prst="rect">
              <a:avLst/>
            </a:prstGeom>
            <a:solidFill>
              <a:schemeClr val="dk2">
                <a:alpha val="4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80" name="Google Shape;780;gb4853bf9b6_2_450"/>
          <p:cNvSpPr txBox="1">
            <a:spLocks noGrp="1"/>
          </p:cNvSpPr>
          <p:nvPr>
            <p:ph type="ftr" idx="11"/>
          </p:nvPr>
        </p:nvSpPr>
        <p:spPr>
          <a:xfrm>
            <a:off x="1141412" y="6248399"/>
            <a:ext cx="623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>
                <a:solidFill>
                  <a:schemeClr val="dk1"/>
                </a:solidFill>
              </a:rPr>
              <a:t>BRUCKNER, HANGLER, MOSER-SCHWAIGER &amp; SPERL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81" name="Google Shape;781;gb4853bf9b6_2_450"/>
          <p:cNvSpPr txBox="1">
            <a:spLocks noGrp="1"/>
          </p:cNvSpPr>
          <p:nvPr>
            <p:ph type="sldNum" idx="12"/>
          </p:nvPr>
        </p:nvSpPr>
        <p:spPr>
          <a:xfrm>
            <a:off x="10276321" y="6232944"/>
            <a:ext cx="771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10</a:t>
            </a:fld>
            <a:endParaRPr sz="800"/>
          </a:p>
        </p:txBody>
      </p:sp>
      <p:pic>
        <p:nvPicPr>
          <p:cNvPr id="782" name="Google Shape;782;gb4853bf9b6_2_450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21603" y="1922505"/>
            <a:ext cx="3479785" cy="3012985"/>
          </a:xfrm>
          <a:prstGeom prst="rect">
            <a:avLst/>
          </a:prstGeom>
          <a:noFill/>
          <a:ln>
            <a:noFill/>
          </a:ln>
        </p:spPr>
      </p:pic>
      <p:sp>
        <p:nvSpPr>
          <p:cNvPr id="783" name="Google Shape;783;gb4853bf9b6_2_450"/>
          <p:cNvSpPr txBox="1"/>
          <p:nvPr/>
        </p:nvSpPr>
        <p:spPr>
          <a:xfrm>
            <a:off x="7698725" y="4935500"/>
            <a:ext cx="3479700" cy="6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latin typeface="Twentieth Century"/>
                <a:ea typeface="Twentieth Century"/>
                <a:cs typeface="Twentieth Century"/>
                <a:sym typeface="Twentieth Century"/>
              </a:rPr>
              <a:t>SOM mit 2 Eingabe Neuronen und einer 3x3 Kohonen Schicht 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84" name="Google Shape;784;gb4853bf9b6_2_450"/>
          <p:cNvSpPr txBox="1">
            <a:spLocks noGrp="1"/>
          </p:cNvSpPr>
          <p:nvPr>
            <p:ph type="dt" idx="10"/>
          </p:nvPr>
        </p:nvSpPr>
        <p:spPr>
          <a:xfrm>
            <a:off x="7456921" y="623948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solidFill>
                  <a:schemeClr val="dk1"/>
                </a:solidFill>
              </a:rPr>
              <a:t>Freitag, 15. Jänner 2021</a:t>
            </a:r>
            <a:endParaRPr cap="non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0" name="Google Shape;790;gb4853bf9b6_2_502"/>
          <p:cNvPicPr preferRelativeResize="0"/>
          <p:nvPr/>
        </p:nvPicPr>
        <p:blipFill rotWithShape="1">
          <a:blip r:embed="rId3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91" name="Google Shape;791;gb4853bf9b6_2_50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A6A6A6"/>
              </a:gs>
            </a:gsLst>
            <a:lin ang="504008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92" name="Google Shape;792;gb4853bf9b6_2_502"/>
          <p:cNvSpPr txBox="1">
            <a:spLocks noGrp="1"/>
          </p:cNvSpPr>
          <p:nvPr>
            <p:ph type="title"/>
          </p:nvPr>
        </p:nvSpPr>
        <p:spPr>
          <a:xfrm>
            <a:off x="0" y="7205"/>
            <a:ext cx="12192000" cy="812700"/>
          </a:xfrm>
          <a:prstGeom prst="rect">
            <a:avLst/>
          </a:prstGeom>
          <a:gradFill>
            <a:gsLst>
              <a:gs pos="0">
                <a:srgbClr val="989EAB"/>
              </a:gs>
              <a:gs pos="50000">
                <a:srgbClr val="C1C4CA"/>
              </a:gs>
              <a:gs pos="100000">
                <a:srgbClr val="E1E3E4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wentieth Century"/>
              <a:buNone/>
            </a:pPr>
            <a:r>
              <a:rPr lang="de-DE" sz="4000">
                <a:solidFill>
                  <a:srgbClr val="000000"/>
                </a:solidFill>
              </a:rPr>
              <a:t>Wesentliche Idee</a:t>
            </a:r>
            <a:endParaRPr sz="4000">
              <a:solidFill>
                <a:srgbClr val="000000"/>
              </a:solidFill>
            </a:endParaRPr>
          </a:p>
        </p:txBody>
      </p:sp>
      <p:grpSp>
        <p:nvGrpSpPr>
          <p:cNvPr id="793" name="Google Shape;793;gb4853bf9b6_2_502"/>
          <p:cNvGrpSpPr/>
          <p:nvPr/>
        </p:nvGrpSpPr>
        <p:grpSpPr>
          <a:xfrm>
            <a:off x="0" y="0"/>
            <a:ext cx="1220788" cy="6858000"/>
            <a:chOff x="-14288" y="0"/>
            <a:chExt cx="1220788" cy="6858000"/>
          </a:xfrm>
        </p:grpSpPr>
        <p:sp>
          <p:nvSpPr>
            <p:cNvPr id="794" name="Google Shape;794;gb4853bf9b6_2_502"/>
            <p:cNvSpPr/>
            <p:nvPr/>
          </p:nvSpPr>
          <p:spPr>
            <a:xfrm>
              <a:off x="114300" y="4763"/>
              <a:ext cx="23700" cy="2181300"/>
            </a:xfrm>
            <a:prstGeom prst="rect">
              <a:avLst/>
            </a:prstGeom>
            <a:solidFill>
              <a:schemeClr val="dk2">
                <a:alpha val="4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gb4853bf9b6_2_502"/>
            <p:cNvSpPr/>
            <p:nvPr/>
          </p:nvSpPr>
          <p:spPr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gb4853bf9b6_2_502"/>
            <p:cNvSpPr/>
            <p:nvPr/>
          </p:nvSpPr>
          <p:spPr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gb4853bf9b6_2_502"/>
            <p:cNvSpPr/>
            <p:nvPr/>
          </p:nvSpPr>
          <p:spPr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l" t="t" r="r" b="b"/>
              <a:pathLst>
                <a:path w="233" h="1141" extrusionOk="0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</p:sp>
        <p:sp>
          <p:nvSpPr>
            <p:cNvPr id="798" name="Google Shape;798;gb4853bf9b6_2_502"/>
            <p:cNvSpPr/>
            <p:nvPr/>
          </p:nvSpPr>
          <p:spPr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gb4853bf9b6_2_502"/>
            <p:cNvSpPr/>
            <p:nvPr/>
          </p:nvSpPr>
          <p:spPr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l" t="t" r="r" b="b"/>
              <a:pathLst>
                <a:path w="233" h="901" extrusionOk="0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</p:sp>
        <p:sp>
          <p:nvSpPr>
            <p:cNvPr id="800" name="Google Shape;800;gb4853bf9b6_2_502"/>
            <p:cNvSpPr/>
            <p:nvPr/>
          </p:nvSpPr>
          <p:spPr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l" t="t" r="r" b="b"/>
              <a:pathLst>
                <a:path w="96" h="575" extrusionOk="0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</p:sp>
        <p:sp>
          <p:nvSpPr>
            <p:cNvPr id="801" name="Google Shape;801;gb4853bf9b6_2_502"/>
            <p:cNvSpPr/>
            <p:nvPr/>
          </p:nvSpPr>
          <p:spPr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gb4853bf9b6_2_502"/>
            <p:cNvSpPr/>
            <p:nvPr/>
          </p:nvSpPr>
          <p:spPr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gb4853bf9b6_2_502"/>
            <p:cNvSpPr/>
            <p:nvPr/>
          </p:nvSpPr>
          <p:spPr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l" t="t" r="r" b="b"/>
              <a:pathLst>
                <a:path w="266" h="332" extrusionOk="0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</p:sp>
        <p:sp>
          <p:nvSpPr>
            <p:cNvPr id="804" name="Google Shape;804;gb4853bf9b6_2_502"/>
            <p:cNvSpPr/>
            <p:nvPr/>
          </p:nvSpPr>
          <p:spPr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l" t="t" r="r" b="b"/>
              <a:pathLst>
                <a:path w="34" h="31" extrusionOk="0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05" name="Google Shape;805;gb4853bf9b6_2_502"/>
            <p:cNvCxnSpPr/>
            <p:nvPr/>
          </p:nvCxnSpPr>
          <p:spPr>
            <a:xfrm>
              <a:off x="-4763" y="9525"/>
              <a:ext cx="0" cy="0"/>
            </a:xfrm>
            <a:prstGeom prst="straightConnector1">
              <a:avLst/>
            </a:prstGeom>
            <a:solidFill>
              <a:schemeClr val="dk2">
                <a:alpha val="43920"/>
              </a:schemeClr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806" name="Google Shape;806;gb4853bf9b6_2_502"/>
            <p:cNvSpPr/>
            <p:nvPr/>
          </p:nvSpPr>
          <p:spPr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l" t="t" r="r" b="b"/>
              <a:pathLst>
                <a:path w="78" h="80" extrusionOk="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</p:sp>
        <p:sp>
          <p:nvSpPr>
            <p:cNvPr id="807" name="Google Shape;807;gb4853bf9b6_2_502"/>
            <p:cNvSpPr/>
            <p:nvPr/>
          </p:nvSpPr>
          <p:spPr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l" t="t" r="r" b="b"/>
              <a:pathLst>
                <a:path w="93" h="303" extrusionOk="0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</p:sp>
        <p:sp>
          <p:nvSpPr>
            <p:cNvPr id="808" name="Google Shape;808;gb4853bf9b6_2_502"/>
            <p:cNvSpPr/>
            <p:nvPr/>
          </p:nvSpPr>
          <p:spPr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l" t="t" r="r" b="b"/>
              <a:pathLst>
                <a:path w="90" h="300" extrusionOk="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</p:sp>
        <p:sp>
          <p:nvSpPr>
            <p:cNvPr id="809" name="Google Shape;809;gb4853bf9b6_2_502"/>
            <p:cNvSpPr/>
            <p:nvPr/>
          </p:nvSpPr>
          <p:spPr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gb4853bf9b6_2_502"/>
            <p:cNvSpPr/>
            <p:nvPr/>
          </p:nvSpPr>
          <p:spPr>
            <a:xfrm>
              <a:off x="133350" y="4662488"/>
              <a:ext cx="23700" cy="2181300"/>
            </a:xfrm>
            <a:prstGeom prst="rect">
              <a:avLst/>
            </a:prstGeom>
            <a:solidFill>
              <a:schemeClr val="dk2">
                <a:alpha val="4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gb4853bf9b6_2_502"/>
            <p:cNvSpPr/>
            <p:nvPr/>
          </p:nvSpPr>
          <p:spPr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l" t="t" r="r" b="b"/>
              <a:pathLst>
                <a:path w="233" h="1135" extrusionOk="0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</p:sp>
        <p:sp>
          <p:nvSpPr>
            <p:cNvPr id="812" name="Google Shape;812;gb4853bf9b6_2_502"/>
            <p:cNvSpPr/>
            <p:nvPr/>
          </p:nvSpPr>
          <p:spPr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gb4853bf9b6_2_502"/>
            <p:cNvSpPr/>
            <p:nvPr/>
          </p:nvSpPr>
          <p:spPr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l" t="t" r="r" b="b"/>
              <a:pathLst>
                <a:path w="54" h="766" extrusionOk="0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</p:sp>
        <p:sp>
          <p:nvSpPr>
            <p:cNvPr id="814" name="Google Shape;814;gb4853bf9b6_2_502"/>
            <p:cNvSpPr/>
            <p:nvPr/>
          </p:nvSpPr>
          <p:spPr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gb4853bf9b6_2_502"/>
            <p:cNvSpPr/>
            <p:nvPr/>
          </p:nvSpPr>
          <p:spPr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l" t="t" r="r" b="b"/>
              <a:pathLst>
                <a:path w="236" h="898" extrusionOk="0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</p:sp>
        <p:sp>
          <p:nvSpPr>
            <p:cNvPr id="816" name="Google Shape;816;gb4853bf9b6_2_502"/>
            <p:cNvSpPr/>
            <p:nvPr/>
          </p:nvSpPr>
          <p:spPr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l" t="t" r="r" b="b"/>
              <a:pathLst>
                <a:path w="96" h="575" extrusionOk="0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</p:sp>
        <p:sp>
          <p:nvSpPr>
            <p:cNvPr id="817" name="Google Shape;817;gb4853bf9b6_2_502"/>
            <p:cNvSpPr/>
            <p:nvPr/>
          </p:nvSpPr>
          <p:spPr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gb4853bf9b6_2_502"/>
            <p:cNvSpPr/>
            <p:nvPr/>
          </p:nvSpPr>
          <p:spPr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gb4853bf9b6_2_502"/>
            <p:cNvSpPr/>
            <p:nvPr/>
          </p:nvSpPr>
          <p:spPr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l" t="t" r="r" b="b"/>
              <a:pathLst>
                <a:path w="263" h="326" extrusionOk="0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</p:sp>
        <p:sp>
          <p:nvSpPr>
            <p:cNvPr id="820" name="Google Shape;820;gb4853bf9b6_2_502"/>
            <p:cNvSpPr/>
            <p:nvPr/>
          </p:nvSpPr>
          <p:spPr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l" t="t" r="r" b="b"/>
              <a:pathLst>
                <a:path w="33" h="31" extrusionOk="0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21" name="Google Shape;821;gb4853bf9b6_2_502"/>
          <p:cNvSpPr txBox="1">
            <a:spLocks noGrp="1"/>
          </p:cNvSpPr>
          <p:nvPr>
            <p:ph type="body" idx="1"/>
          </p:nvPr>
        </p:nvSpPr>
        <p:spPr>
          <a:xfrm>
            <a:off x="1206500" y="1310054"/>
            <a:ext cx="9683700" cy="44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3778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50"/>
              <a:buChar char="•"/>
            </a:pPr>
            <a:r>
              <a:rPr lang="de-DE" sz="2500">
                <a:solidFill>
                  <a:srgbClr val="000000"/>
                </a:solidFill>
              </a:rPr>
              <a:t>betrachten einer unbekannten Karte</a:t>
            </a:r>
            <a:endParaRPr/>
          </a:p>
          <a:p>
            <a:pPr marL="457200" lvl="0" indent="-3778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50"/>
              <a:buChar char="•"/>
            </a:pPr>
            <a:r>
              <a:rPr lang="de-DE" sz="2500">
                <a:solidFill>
                  <a:srgbClr val="000000"/>
                </a:solidFill>
              </a:rPr>
              <a:t>Legende gibt Informationen über diese Karte</a:t>
            </a:r>
            <a:endParaRPr/>
          </a:p>
          <a:p>
            <a:pPr marL="457200" lvl="0" indent="-3778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50"/>
              <a:buChar char="•"/>
            </a:pPr>
            <a:r>
              <a:rPr lang="de-DE" sz="2500">
                <a:solidFill>
                  <a:srgbClr val="000000"/>
                </a:solidFill>
              </a:rPr>
              <a:t>sammeln von Erfahrung und bei Bedarf abrufen dieser</a:t>
            </a:r>
            <a:endParaRPr/>
          </a:p>
          <a:p>
            <a:pPr marL="2286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2" name="Google Shape;822;gb4853bf9b6_2_502"/>
          <p:cNvGrpSpPr/>
          <p:nvPr/>
        </p:nvGrpSpPr>
        <p:grpSpPr>
          <a:xfrm>
            <a:off x="11364912" y="0"/>
            <a:ext cx="674688" cy="6848475"/>
            <a:chOff x="11364912" y="0"/>
            <a:chExt cx="674688" cy="6848475"/>
          </a:xfrm>
        </p:grpSpPr>
        <p:sp>
          <p:nvSpPr>
            <p:cNvPr id="823" name="Google Shape;823;gb4853bf9b6_2_502"/>
            <p:cNvSpPr/>
            <p:nvPr/>
          </p:nvSpPr>
          <p:spPr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l" t="t" r="r" b="b"/>
              <a:pathLst>
                <a:path w="263" h="323" extrusionOk="0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</p:sp>
        <p:sp>
          <p:nvSpPr>
            <p:cNvPr id="824" name="Google Shape;824;gb4853bf9b6_2_502"/>
            <p:cNvSpPr/>
            <p:nvPr/>
          </p:nvSpPr>
          <p:spPr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l" t="t" r="r" b="b"/>
              <a:pathLst>
                <a:path w="33" h="32" extrusionOk="0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gb4853bf9b6_2_502"/>
            <p:cNvSpPr/>
            <p:nvPr/>
          </p:nvSpPr>
          <p:spPr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gb4853bf9b6_2_502"/>
            <p:cNvSpPr/>
            <p:nvPr/>
          </p:nvSpPr>
          <p:spPr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l" t="t" r="r" b="b"/>
              <a:pathLst>
                <a:path w="188" h="727" extrusionOk="0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</p:sp>
        <p:sp>
          <p:nvSpPr>
            <p:cNvPr id="827" name="Google Shape;827;gb4853bf9b6_2_502"/>
            <p:cNvSpPr/>
            <p:nvPr/>
          </p:nvSpPr>
          <p:spPr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l" t="t" r="r" b="b"/>
              <a:pathLst>
                <a:path w="33" h="33" extrusionOk="0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gb4853bf9b6_2_502"/>
            <p:cNvSpPr/>
            <p:nvPr/>
          </p:nvSpPr>
          <p:spPr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l" t="t" r="r" b="b"/>
              <a:pathLst>
                <a:path w="192" h="973" extrusionOk="0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</p:sp>
        <p:sp>
          <p:nvSpPr>
            <p:cNvPr id="829" name="Google Shape;829;gb4853bf9b6_2_502"/>
            <p:cNvSpPr/>
            <p:nvPr/>
          </p:nvSpPr>
          <p:spPr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gb4853bf9b6_2_502"/>
            <p:cNvSpPr/>
            <p:nvPr/>
          </p:nvSpPr>
          <p:spPr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l" t="t" r="r" b="b"/>
              <a:pathLst>
                <a:path w="194" h="1135" extrusionOk="0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</p:sp>
        <p:sp>
          <p:nvSpPr>
            <p:cNvPr id="831" name="Google Shape;831;gb4853bf9b6_2_502"/>
            <p:cNvSpPr/>
            <p:nvPr/>
          </p:nvSpPr>
          <p:spPr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gb4853bf9b6_2_502"/>
            <p:cNvSpPr/>
            <p:nvPr/>
          </p:nvSpPr>
          <p:spPr>
            <a:xfrm>
              <a:off x="11939587" y="6596063"/>
              <a:ext cx="23700" cy="252300"/>
            </a:xfrm>
            <a:prstGeom prst="rect">
              <a:avLst/>
            </a:prstGeom>
            <a:solidFill>
              <a:schemeClr val="dk2">
                <a:alpha val="4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33" name="Google Shape;833;gb4853bf9b6_2_502"/>
          <p:cNvSpPr txBox="1">
            <a:spLocks noGrp="1"/>
          </p:cNvSpPr>
          <p:nvPr>
            <p:ph type="ftr" idx="11"/>
          </p:nvPr>
        </p:nvSpPr>
        <p:spPr>
          <a:xfrm>
            <a:off x="1141412" y="6248399"/>
            <a:ext cx="623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>
                <a:solidFill>
                  <a:schemeClr val="dk1"/>
                </a:solidFill>
              </a:rPr>
              <a:t>BRUCKNER, HANGLER, MOSER-SCHWAIGER &amp; SPERL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34" name="Google Shape;834;gb4853bf9b6_2_502"/>
          <p:cNvSpPr txBox="1">
            <a:spLocks noGrp="1"/>
          </p:cNvSpPr>
          <p:nvPr>
            <p:ph type="sldNum" idx="12"/>
          </p:nvPr>
        </p:nvSpPr>
        <p:spPr>
          <a:xfrm>
            <a:off x="10276321" y="6232944"/>
            <a:ext cx="771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11</a:t>
            </a:fld>
            <a:endParaRPr sz="800"/>
          </a:p>
        </p:txBody>
      </p:sp>
      <p:sp>
        <p:nvSpPr>
          <p:cNvPr id="835" name="Google Shape;835;gb4853bf9b6_2_502"/>
          <p:cNvSpPr txBox="1">
            <a:spLocks noGrp="1"/>
          </p:cNvSpPr>
          <p:nvPr>
            <p:ph type="dt" idx="10"/>
          </p:nvPr>
        </p:nvSpPr>
        <p:spPr>
          <a:xfrm>
            <a:off x="7456921" y="623948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solidFill>
                  <a:schemeClr val="dk1"/>
                </a:solidFill>
              </a:rPr>
              <a:t>Freitag, 15. Jänner 2021</a:t>
            </a:r>
            <a:endParaRPr cap="non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1" name="Google Shape;841;gb4853bf9b6_2_552"/>
          <p:cNvPicPr preferRelativeResize="0"/>
          <p:nvPr/>
        </p:nvPicPr>
        <p:blipFill rotWithShape="1">
          <a:blip r:embed="rId3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42" name="Google Shape;842;gb4853bf9b6_2_55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A6A6A6"/>
              </a:gs>
            </a:gsLst>
            <a:lin ang="504008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43" name="Google Shape;843;gb4853bf9b6_2_552"/>
          <p:cNvSpPr txBox="1">
            <a:spLocks noGrp="1"/>
          </p:cNvSpPr>
          <p:nvPr>
            <p:ph type="title"/>
          </p:nvPr>
        </p:nvSpPr>
        <p:spPr>
          <a:xfrm>
            <a:off x="0" y="7205"/>
            <a:ext cx="12192000" cy="812700"/>
          </a:xfrm>
          <a:prstGeom prst="rect">
            <a:avLst/>
          </a:prstGeom>
          <a:gradFill>
            <a:gsLst>
              <a:gs pos="0">
                <a:srgbClr val="989EAB"/>
              </a:gs>
              <a:gs pos="50000">
                <a:srgbClr val="C1C4CA"/>
              </a:gs>
              <a:gs pos="100000">
                <a:srgbClr val="E1E3E4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wentieth Century"/>
              <a:buNone/>
            </a:pPr>
            <a:r>
              <a:rPr lang="de-DE" sz="4000">
                <a:solidFill>
                  <a:srgbClr val="000000"/>
                </a:solidFill>
              </a:rPr>
              <a:t>Wesentliche Idee</a:t>
            </a:r>
            <a:endParaRPr sz="4000">
              <a:solidFill>
                <a:srgbClr val="000000"/>
              </a:solidFill>
            </a:endParaRPr>
          </a:p>
        </p:txBody>
      </p:sp>
      <p:grpSp>
        <p:nvGrpSpPr>
          <p:cNvPr id="844" name="Google Shape;844;gb4853bf9b6_2_552"/>
          <p:cNvGrpSpPr/>
          <p:nvPr/>
        </p:nvGrpSpPr>
        <p:grpSpPr>
          <a:xfrm>
            <a:off x="0" y="0"/>
            <a:ext cx="1220788" cy="6858000"/>
            <a:chOff x="-14288" y="0"/>
            <a:chExt cx="1220788" cy="6858000"/>
          </a:xfrm>
        </p:grpSpPr>
        <p:sp>
          <p:nvSpPr>
            <p:cNvPr id="845" name="Google Shape;845;gb4853bf9b6_2_552"/>
            <p:cNvSpPr/>
            <p:nvPr/>
          </p:nvSpPr>
          <p:spPr>
            <a:xfrm>
              <a:off x="114300" y="4763"/>
              <a:ext cx="23700" cy="2181300"/>
            </a:xfrm>
            <a:prstGeom prst="rect">
              <a:avLst/>
            </a:prstGeom>
            <a:solidFill>
              <a:schemeClr val="dk2">
                <a:alpha val="4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gb4853bf9b6_2_552"/>
            <p:cNvSpPr/>
            <p:nvPr/>
          </p:nvSpPr>
          <p:spPr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gb4853bf9b6_2_552"/>
            <p:cNvSpPr/>
            <p:nvPr/>
          </p:nvSpPr>
          <p:spPr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gb4853bf9b6_2_552"/>
            <p:cNvSpPr/>
            <p:nvPr/>
          </p:nvSpPr>
          <p:spPr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l" t="t" r="r" b="b"/>
              <a:pathLst>
                <a:path w="233" h="1141" extrusionOk="0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</p:sp>
        <p:sp>
          <p:nvSpPr>
            <p:cNvPr id="849" name="Google Shape;849;gb4853bf9b6_2_552"/>
            <p:cNvSpPr/>
            <p:nvPr/>
          </p:nvSpPr>
          <p:spPr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gb4853bf9b6_2_552"/>
            <p:cNvSpPr/>
            <p:nvPr/>
          </p:nvSpPr>
          <p:spPr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l" t="t" r="r" b="b"/>
              <a:pathLst>
                <a:path w="233" h="901" extrusionOk="0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</p:sp>
        <p:sp>
          <p:nvSpPr>
            <p:cNvPr id="851" name="Google Shape;851;gb4853bf9b6_2_552"/>
            <p:cNvSpPr/>
            <p:nvPr/>
          </p:nvSpPr>
          <p:spPr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l" t="t" r="r" b="b"/>
              <a:pathLst>
                <a:path w="96" h="575" extrusionOk="0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</p:sp>
        <p:sp>
          <p:nvSpPr>
            <p:cNvPr id="852" name="Google Shape;852;gb4853bf9b6_2_552"/>
            <p:cNvSpPr/>
            <p:nvPr/>
          </p:nvSpPr>
          <p:spPr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gb4853bf9b6_2_552"/>
            <p:cNvSpPr/>
            <p:nvPr/>
          </p:nvSpPr>
          <p:spPr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gb4853bf9b6_2_552"/>
            <p:cNvSpPr/>
            <p:nvPr/>
          </p:nvSpPr>
          <p:spPr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l" t="t" r="r" b="b"/>
              <a:pathLst>
                <a:path w="266" h="332" extrusionOk="0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</p:sp>
        <p:sp>
          <p:nvSpPr>
            <p:cNvPr id="855" name="Google Shape;855;gb4853bf9b6_2_552"/>
            <p:cNvSpPr/>
            <p:nvPr/>
          </p:nvSpPr>
          <p:spPr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l" t="t" r="r" b="b"/>
              <a:pathLst>
                <a:path w="34" h="31" extrusionOk="0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56" name="Google Shape;856;gb4853bf9b6_2_552"/>
            <p:cNvCxnSpPr/>
            <p:nvPr/>
          </p:nvCxnSpPr>
          <p:spPr>
            <a:xfrm>
              <a:off x="-4763" y="9525"/>
              <a:ext cx="0" cy="0"/>
            </a:xfrm>
            <a:prstGeom prst="straightConnector1">
              <a:avLst/>
            </a:prstGeom>
            <a:solidFill>
              <a:schemeClr val="dk2">
                <a:alpha val="43920"/>
              </a:schemeClr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857" name="Google Shape;857;gb4853bf9b6_2_552"/>
            <p:cNvSpPr/>
            <p:nvPr/>
          </p:nvSpPr>
          <p:spPr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l" t="t" r="r" b="b"/>
              <a:pathLst>
                <a:path w="78" h="80" extrusionOk="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</p:sp>
        <p:sp>
          <p:nvSpPr>
            <p:cNvPr id="858" name="Google Shape;858;gb4853bf9b6_2_552"/>
            <p:cNvSpPr/>
            <p:nvPr/>
          </p:nvSpPr>
          <p:spPr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l" t="t" r="r" b="b"/>
              <a:pathLst>
                <a:path w="93" h="303" extrusionOk="0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</p:sp>
        <p:sp>
          <p:nvSpPr>
            <p:cNvPr id="859" name="Google Shape;859;gb4853bf9b6_2_552"/>
            <p:cNvSpPr/>
            <p:nvPr/>
          </p:nvSpPr>
          <p:spPr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l" t="t" r="r" b="b"/>
              <a:pathLst>
                <a:path w="90" h="300" extrusionOk="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</p:sp>
        <p:sp>
          <p:nvSpPr>
            <p:cNvPr id="860" name="Google Shape;860;gb4853bf9b6_2_552"/>
            <p:cNvSpPr/>
            <p:nvPr/>
          </p:nvSpPr>
          <p:spPr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gb4853bf9b6_2_552"/>
            <p:cNvSpPr/>
            <p:nvPr/>
          </p:nvSpPr>
          <p:spPr>
            <a:xfrm>
              <a:off x="133350" y="4662488"/>
              <a:ext cx="23700" cy="2181300"/>
            </a:xfrm>
            <a:prstGeom prst="rect">
              <a:avLst/>
            </a:prstGeom>
            <a:solidFill>
              <a:schemeClr val="dk2">
                <a:alpha val="4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gb4853bf9b6_2_552"/>
            <p:cNvSpPr/>
            <p:nvPr/>
          </p:nvSpPr>
          <p:spPr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l" t="t" r="r" b="b"/>
              <a:pathLst>
                <a:path w="233" h="1135" extrusionOk="0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</p:sp>
        <p:sp>
          <p:nvSpPr>
            <p:cNvPr id="863" name="Google Shape;863;gb4853bf9b6_2_552"/>
            <p:cNvSpPr/>
            <p:nvPr/>
          </p:nvSpPr>
          <p:spPr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gb4853bf9b6_2_552"/>
            <p:cNvSpPr/>
            <p:nvPr/>
          </p:nvSpPr>
          <p:spPr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l" t="t" r="r" b="b"/>
              <a:pathLst>
                <a:path w="54" h="766" extrusionOk="0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</p:sp>
        <p:sp>
          <p:nvSpPr>
            <p:cNvPr id="865" name="Google Shape;865;gb4853bf9b6_2_552"/>
            <p:cNvSpPr/>
            <p:nvPr/>
          </p:nvSpPr>
          <p:spPr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gb4853bf9b6_2_552"/>
            <p:cNvSpPr/>
            <p:nvPr/>
          </p:nvSpPr>
          <p:spPr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l" t="t" r="r" b="b"/>
              <a:pathLst>
                <a:path w="236" h="898" extrusionOk="0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</p:sp>
        <p:sp>
          <p:nvSpPr>
            <p:cNvPr id="867" name="Google Shape;867;gb4853bf9b6_2_552"/>
            <p:cNvSpPr/>
            <p:nvPr/>
          </p:nvSpPr>
          <p:spPr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l" t="t" r="r" b="b"/>
              <a:pathLst>
                <a:path w="96" h="575" extrusionOk="0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</p:sp>
        <p:sp>
          <p:nvSpPr>
            <p:cNvPr id="868" name="Google Shape;868;gb4853bf9b6_2_552"/>
            <p:cNvSpPr/>
            <p:nvPr/>
          </p:nvSpPr>
          <p:spPr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gb4853bf9b6_2_552"/>
            <p:cNvSpPr/>
            <p:nvPr/>
          </p:nvSpPr>
          <p:spPr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gb4853bf9b6_2_552"/>
            <p:cNvSpPr/>
            <p:nvPr/>
          </p:nvSpPr>
          <p:spPr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l" t="t" r="r" b="b"/>
              <a:pathLst>
                <a:path w="263" h="326" extrusionOk="0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</p:sp>
        <p:sp>
          <p:nvSpPr>
            <p:cNvPr id="871" name="Google Shape;871;gb4853bf9b6_2_552"/>
            <p:cNvSpPr/>
            <p:nvPr/>
          </p:nvSpPr>
          <p:spPr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l" t="t" r="r" b="b"/>
              <a:pathLst>
                <a:path w="33" h="31" extrusionOk="0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72" name="Google Shape;872;gb4853bf9b6_2_552"/>
          <p:cNvSpPr txBox="1">
            <a:spLocks noGrp="1"/>
          </p:cNvSpPr>
          <p:nvPr>
            <p:ph type="body" idx="1"/>
          </p:nvPr>
        </p:nvSpPr>
        <p:spPr>
          <a:xfrm>
            <a:off x="1206499" y="1310054"/>
            <a:ext cx="6855600" cy="44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50"/>
              <a:buNone/>
            </a:pPr>
            <a:endParaRPr sz="2500">
              <a:solidFill>
                <a:srgbClr val="000000"/>
              </a:solidFill>
            </a:endParaRPr>
          </a:p>
          <a:p>
            <a:pPr marL="457200" lvl="0" indent="-3778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50"/>
              <a:buChar char="•"/>
            </a:pPr>
            <a:r>
              <a:rPr lang="de-DE" sz="2500">
                <a:solidFill>
                  <a:srgbClr val="000000"/>
                </a:solidFill>
              </a:rPr>
              <a:t>„Lernprozess des Gehirns“</a:t>
            </a:r>
            <a:endParaRPr/>
          </a:p>
          <a:p>
            <a:pPr marL="457200" lvl="0" indent="-3778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50"/>
              <a:buChar char="•"/>
            </a:pPr>
            <a:r>
              <a:rPr lang="de-DE" sz="2500">
                <a:solidFill>
                  <a:srgbClr val="000000"/>
                </a:solidFill>
              </a:rPr>
              <a:t>an menschlichen Großhirnrinde inspiriert</a:t>
            </a:r>
            <a:endParaRPr/>
          </a:p>
          <a:p>
            <a:pPr marL="457200" lvl="0" indent="-3778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50"/>
              <a:buChar char="•"/>
            </a:pPr>
            <a:r>
              <a:rPr lang="de-DE" sz="2500">
                <a:solidFill>
                  <a:srgbClr val="000000"/>
                </a:solidFill>
              </a:rPr>
              <a:t>häufig genutzte Bereiche ausgeprägter</a:t>
            </a:r>
            <a:endParaRPr/>
          </a:p>
          <a:p>
            <a:pPr marL="4572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50"/>
              <a:buNone/>
            </a:pPr>
            <a:endParaRPr sz="2500">
              <a:solidFill>
                <a:srgbClr val="000000"/>
              </a:solidFill>
            </a:endParaRPr>
          </a:p>
        </p:txBody>
      </p:sp>
      <p:grpSp>
        <p:nvGrpSpPr>
          <p:cNvPr id="873" name="Google Shape;873;gb4853bf9b6_2_552"/>
          <p:cNvGrpSpPr/>
          <p:nvPr/>
        </p:nvGrpSpPr>
        <p:grpSpPr>
          <a:xfrm>
            <a:off x="11364912" y="0"/>
            <a:ext cx="674688" cy="6848475"/>
            <a:chOff x="11364912" y="0"/>
            <a:chExt cx="674688" cy="6848475"/>
          </a:xfrm>
        </p:grpSpPr>
        <p:sp>
          <p:nvSpPr>
            <p:cNvPr id="874" name="Google Shape;874;gb4853bf9b6_2_552"/>
            <p:cNvSpPr/>
            <p:nvPr/>
          </p:nvSpPr>
          <p:spPr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l" t="t" r="r" b="b"/>
              <a:pathLst>
                <a:path w="263" h="323" extrusionOk="0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</p:sp>
        <p:sp>
          <p:nvSpPr>
            <p:cNvPr id="875" name="Google Shape;875;gb4853bf9b6_2_552"/>
            <p:cNvSpPr/>
            <p:nvPr/>
          </p:nvSpPr>
          <p:spPr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l" t="t" r="r" b="b"/>
              <a:pathLst>
                <a:path w="33" h="32" extrusionOk="0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gb4853bf9b6_2_552"/>
            <p:cNvSpPr/>
            <p:nvPr/>
          </p:nvSpPr>
          <p:spPr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gb4853bf9b6_2_552"/>
            <p:cNvSpPr/>
            <p:nvPr/>
          </p:nvSpPr>
          <p:spPr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l" t="t" r="r" b="b"/>
              <a:pathLst>
                <a:path w="188" h="727" extrusionOk="0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</p:sp>
        <p:sp>
          <p:nvSpPr>
            <p:cNvPr id="878" name="Google Shape;878;gb4853bf9b6_2_552"/>
            <p:cNvSpPr/>
            <p:nvPr/>
          </p:nvSpPr>
          <p:spPr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l" t="t" r="r" b="b"/>
              <a:pathLst>
                <a:path w="33" h="33" extrusionOk="0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gb4853bf9b6_2_552"/>
            <p:cNvSpPr/>
            <p:nvPr/>
          </p:nvSpPr>
          <p:spPr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l" t="t" r="r" b="b"/>
              <a:pathLst>
                <a:path w="192" h="973" extrusionOk="0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</p:sp>
        <p:sp>
          <p:nvSpPr>
            <p:cNvPr id="880" name="Google Shape;880;gb4853bf9b6_2_552"/>
            <p:cNvSpPr/>
            <p:nvPr/>
          </p:nvSpPr>
          <p:spPr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gb4853bf9b6_2_552"/>
            <p:cNvSpPr/>
            <p:nvPr/>
          </p:nvSpPr>
          <p:spPr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l" t="t" r="r" b="b"/>
              <a:pathLst>
                <a:path w="194" h="1135" extrusionOk="0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</p:sp>
        <p:sp>
          <p:nvSpPr>
            <p:cNvPr id="882" name="Google Shape;882;gb4853bf9b6_2_552"/>
            <p:cNvSpPr/>
            <p:nvPr/>
          </p:nvSpPr>
          <p:spPr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gb4853bf9b6_2_552"/>
            <p:cNvSpPr/>
            <p:nvPr/>
          </p:nvSpPr>
          <p:spPr>
            <a:xfrm>
              <a:off x="11939587" y="6596063"/>
              <a:ext cx="23700" cy="252300"/>
            </a:xfrm>
            <a:prstGeom prst="rect">
              <a:avLst/>
            </a:prstGeom>
            <a:solidFill>
              <a:schemeClr val="dk2">
                <a:alpha val="4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84" name="Google Shape;884;gb4853bf9b6_2_552"/>
          <p:cNvSpPr txBox="1">
            <a:spLocks noGrp="1"/>
          </p:cNvSpPr>
          <p:nvPr>
            <p:ph type="ftr" idx="11"/>
          </p:nvPr>
        </p:nvSpPr>
        <p:spPr>
          <a:xfrm>
            <a:off x="1141412" y="6248399"/>
            <a:ext cx="623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>
                <a:solidFill>
                  <a:schemeClr val="dk1"/>
                </a:solidFill>
              </a:rPr>
              <a:t>BRUCKNER, HANGLER, MOSER-SCHWAIGER &amp; SPERL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85" name="Google Shape;885;gb4853bf9b6_2_552"/>
          <p:cNvSpPr txBox="1">
            <a:spLocks noGrp="1"/>
          </p:cNvSpPr>
          <p:nvPr>
            <p:ph type="sldNum" idx="12"/>
          </p:nvPr>
        </p:nvSpPr>
        <p:spPr>
          <a:xfrm>
            <a:off x="10276321" y="6232944"/>
            <a:ext cx="771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12</a:t>
            </a:fld>
            <a:endParaRPr sz="800"/>
          </a:p>
        </p:txBody>
      </p:sp>
      <p:pic>
        <p:nvPicPr>
          <p:cNvPr id="886" name="Google Shape;886;gb4853bf9b6_2_5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06079" y="1349471"/>
            <a:ext cx="4427969" cy="4481100"/>
          </a:xfrm>
          <a:prstGeom prst="rect">
            <a:avLst/>
          </a:prstGeom>
          <a:noFill/>
          <a:ln>
            <a:noFill/>
          </a:ln>
        </p:spPr>
      </p:pic>
      <p:sp>
        <p:nvSpPr>
          <p:cNvPr id="887" name="Google Shape;887;gb4853bf9b6_2_552"/>
          <p:cNvSpPr txBox="1">
            <a:spLocks noGrp="1"/>
          </p:cNvSpPr>
          <p:nvPr>
            <p:ph type="dt" idx="10"/>
          </p:nvPr>
        </p:nvSpPr>
        <p:spPr>
          <a:xfrm>
            <a:off x="7456921" y="623948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solidFill>
                  <a:schemeClr val="dk1"/>
                </a:solidFill>
              </a:rPr>
              <a:t>Freitag, 15. Jänner 2021</a:t>
            </a:r>
            <a:endParaRPr cap="non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96969"/>
            </a:gs>
            <a:gs pos="100000">
              <a:srgbClr val="1D1D1D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gab820e2a65_2_67"/>
          <p:cNvSpPr txBox="1"/>
          <p:nvPr/>
        </p:nvSpPr>
        <p:spPr>
          <a:xfrm>
            <a:off x="7897434" y="1820376"/>
            <a:ext cx="3084900" cy="14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wentieth Century"/>
              <a:buNone/>
            </a:pPr>
            <a:r>
              <a:rPr lang="de-DE" sz="3200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ALGORITHMUS</a:t>
            </a:r>
            <a:endParaRPr sz="3200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894" name="Google Shape;894;gab820e2a65_2_67" descr="Ein Bild, das Text enthält.&#10;&#10;Automatisch generierte Beschreibun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597" y="10"/>
            <a:ext cx="7558540" cy="68579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95" name="Google Shape;895;gab820e2a65_2_67"/>
          <p:cNvGrpSpPr/>
          <p:nvPr/>
        </p:nvGrpSpPr>
        <p:grpSpPr>
          <a:xfrm>
            <a:off x="0" y="0"/>
            <a:ext cx="2305051" cy="6858000"/>
            <a:chOff x="0" y="0"/>
            <a:chExt cx="2305051" cy="6858000"/>
          </a:xfrm>
        </p:grpSpPr>
        <p:sp>
          <p:nvSpPr>
            <p:cNvPr id="896" name="Google Shape;896;gab820e2a65_2_67"/>
            <p:cNvSpPr/>
            <p:nvPr/>
          </p:nvSpPr>
          <p:spPr>
            <a:xfrm>
              <a:off x="1209675" y="4763"/>
              <a:ext cx="23700" cy="2181300"/>
            </a:xfrm>
            <a:prstGeom prst="rect">
              <a:avLst/>
            </a:prstGeom>
            <a:solidFill>
              <a:schemeClr val="lt1">
                <a:alpha val="698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gab820e2a65_2_67"/>
            <p:cNvSpPr/>
            <p:nvPr/>
          </p:nvSpPr>
          <p:spPr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solidFill>
              <a:schemeClr val="lt1">
                <a:alpha val="698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gab820e2a65_2_67"/>
            <p:cNvSpPr/>
            <p:nvPr/>
          </p:nvSpPr>
          <p:spPr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lt1">
                <a:alpha val="698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gab820e2a65_2_67"/>
            <p:cNvSpPr/>
            <p:nvPr/>
          </p:nvSpPr>
          <p:spPr>
            <a:xfrm>
              <a:off x="414338" y="9525"/>
              <a:ext cx="28500" cy="4481400"/>
            </a:xfrm>
            <a:prstGeom prst="rect">
              <a:avLst/>
            </a:prstGeom>
            <a:solidFill>
              <a:schemeClr val="lt1">
                <a:alpha val="698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gab820e2a65_2_67"/>
            <p:cNvSpPr/>
            <p:nvPr/>
          </p:nvSpPr>
          <p:spPr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lt1">
                <a:alpha val="698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gab820e2a65_2_67"/>
            <p:cNvSpPr/>
            <p:nvPr/>
          </p:nvSpPr>
          <p:spPr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l" t="t" r="r" b="b"/>
              <a:pathLst>
                <a:path w="96" h="572" extrusionOk="0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solidFill>
              <a:schemeClr val="lt1">
                <a:alpha val="69800"/>
              </a:schemeClr>
            </a:solidFill>
            <a:ln>
              <a:noFill/>
            </a:ln>
          </p:spPr>
        </p:sp>
        <p:sp>
          <p:nvSpPr>
            <p:cNvPr id="902" name="Google Shape;902;gab820e2a65_2_67"/>
            <p:cNvSpPr/>
            <p:nvPr/>
          </p:nvSpPr>
          <p:spPr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l" t="t" r="r" b="b"/>
              <a:pathLst>
                <a:path w="237" h="1135" extrusionOk="0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solidFill>
              <a:schemeClr val="lt1">
                <a:alpha val="69800"/>
              </a:schemeClr>
            </a:solidFill>
            <a:ln>
              <a:noFill/>
            </a:ln>
          </p:spPr>
        </p:sp>
        <p:sp>
          <p:nvSpPr>
            <p:cNvPr id="903" name="Google Shape;903;gab820e2a65_2_67"/>
            <p:cNvSpPr/>
            <p:nvPr/>
          </p:nvSpPr>
          <p:spPr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solidFill>
              <a:schemeClr val="lt1">
                <a:alpha val="698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gab820e2a65_2_67"/>
            <p:cNvSpPr/>
            <p:nvPr/>
          </p:nvSpPr>
          <p:spPr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l" t="t" r="r" b="b"/>
              <a:pathLst>
                <a:path w="234" h="898" extrusionOk="0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solidFill>
              <a:schemeClr val="lt1">
                <a:alpha val="69800"/>
              </a:schemeClr>
            </a:solidFill>
            <a:ln>
              <a:noFill/>
            </a:ln>
          </p:spPr>
        </p:sp>
        <p:sp>
          <p:nvSpPr>
            <p:cNvPr id="905" name="Google Shape;905;gab820e2a65_2_67"/>
            <p:cNvSpPr/>
            <p:nvPr/>
          </p:nvSpPr>
          <p:spPr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l" t="t" r="r" b="b"/>
              <a:pathLst>
                <a:path w="96" h="575" extrusionOk="0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solidFill>
              <a:schemeClr val="lt1">
                <a:alpha val="69800"/>
              </a:schemeClr>
            </a:solidFill>
            <a:ln>
              <a:noFill/>
            </a:ln>
          </p:spPr>
        </p:sp>
        <p:sp>
          <p:nvSpPr>
            <p:cNvPr id="906" name="Google Shape;906;gab820e2a65_2_67"/>
            <p:cNvSpPr/>
            <p:nvPr/>
          </p:nvSpPr>
          <p:spPr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lt1">
                <a:alpha val="698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gab820e2a65_2_67"/>
            <p:cNvSpPr/>
            <p:nvPr/>
          </p:nvSpPr>
          <p:spPr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lt1">
                <a:alpha val="698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gab820e2a65_2_67"/>
            <p:cNvSpPr/>
            <p:nvPr/>
          </p:nvSpPr>
          <p:spPr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l" t="t" r="r" b="b"/>
              <a:pathLst>
                <a:path w="264" h="329" extrusionOk="0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solidFill>
              <a:schemeClr val="lt1">
                <a:alpha val="69800"/>
              </a:schemeClr>
            </a:solidFill>
            <a:ln>
              <a:noFill/>
            </a:ln>
          </p:spPr>
        </p:sp>
        <p:sp>
          <p:nvSpPr>
            <p:cNvPr id="909" name="Google Shape;909;gab820e2a65_2_67"/>
            <p:cNvSpPr/>
            <p:nvPr/>
          </p:nvSpPr>
          <p:spPr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l" t="t" r="r" b="b"/>
              <a:pathLst>
                <a:path w="34" h="31" extrusionOk="0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solidFill>
              <a:schemeClr val="lt1">
                <a:alpha val="698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gab820e2a65_2_67"/>
            <p:cNvSpPr/>
            <p:nvPr/>
          </p:nvSpPr>
          <p:spPr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l" t="t" r="r" b="b"/>
              <a:pathLst>
                <a:path w="96" h="572" extrusionOk="0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solidFill>
              <a:schemeClr val="lt1">
                <a:alpha val="69800"/>
              </a:schemeClr>
            </a:solidFill>
            <a:ln>
              <a:noFill/>
            </a:ln>
          </p:spPr>
        </p:sp>
        <p:sp>
          <p:nvSpPr>
            <p:cNvPr id="911" name="Google Shape;911;gab820e2a65_2_67"/>
            <p:cNvSpPr/>
            <p:nvPr/>
          </p:nvSpPr>
          <p:spPr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lt1">
                <a:alpha val="698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gab820e2a65_2_67"/>
            <p:cNvSpPr/>
            <p:nvPr/>
          </p:nvSpPr>
          <p:spPr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lt1">
                <a:alpha val="698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gab820e2a65_2_67"/>
            <p:cNvSpPr/>
            <p:nvPr/>
          </p:nvSpPr>
          <p:spPr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l" t="t" r="r" b="b"/>
              <a:pathLst>
                <a:path w="213" h="766" extrusionOk="0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solidFill>
              <a:schemeClr val="lt1">
                <a:alpha val="69800"/>
              </a:schemeClr>
            </a:solidFill>
            <a:ln>
              <a:noFill/>
            </a:ln>
          </p:spPr>
        </p:sp>
        <p:sp>
          <p:nvSpPr>
            <p:cNvPr id="914" name="Google Shape;914;gab820e2a65_2_67"/>
            <p:cNvSpPr/>
            <p:nvPr/>
          </p:nvSpPr>
          <p:spPr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l" t="t" r="r" b="b"/>
              <a:pathLst>
                <a:path w="33" h="33" extrusionOk="0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solidFill>
              <a:schemeClr val="lt1">
                <a:alpha val="698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gab820e2a65_2_67"/>
            <p:cNvSpPr/>
            <p:nvPr/>
          </p:nvSpPr>
          <p:spPr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lt1">
                <a:alpha val="698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gab820e2a65_2_67"/>
            <p:cNvSpPr/>
            <p:nvPr/>
          </p:nvSpPr>
          <p:spPr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l" t="t" r="r" b="b"/>
              <a:pathLst>
                <a:path w="84" h="168" extrusionOk="0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solidFill>
              <a:schemeClr val="lt1">
                <a:alpha val="69800"/>
              </a:schemeClr>
            </a:solidFill>
            <a:ln>
              <a:noFill/>
            </a:ln>
          </p:spPr>
        </p:sp>
        <p:sp>
          <p:nvSpPr>
            <p:cNvPr id="917" name="Google Shape;917;gab820e2a65_2_67"/>
            <p:cNvSpPr/>
            <p:nvPr/>
          </p:nvSpPr>
          <p:spPr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lt1">
                <a:alpha val="698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gab820e2a65_2_67"/>
            <p:cNvSpPr/>
            <p:nvPr/>
          </p:nvSpPr>
          <p:spPr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l" t="t" r="r" b="b"/>
              <a:pathLst>
                <a:path w="84" h="170" extrusionOk="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solidFill>
              <a:schemeClr val="lt1">
                <a:alpha val="69800"/>
              </a:schemeClr>
            </a:solidFill>
            <a:ln>
              <a:noFill/>
            </a:ln>
          </p:spPr>
        </p:sp>
        <p:sp>
          <p:nvSpPr>
            <p:cNvPr id="919" name="Google Shape;919;gab820e2a65_2_67"/>
            <p:cNvSpPr/>
            <p:nvPr/>
          </p:nvSpPr>
          <p:spPr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lt1">
                <a:alpha val="698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gab820e2a65_2_67"/>
            <p:cNvSpPr/>
            <p:nvPr/>
          </p:nvSpPr>
          <p:spPr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l" t="t" r="r" b="b"/>
              <a:pathLst>
                <a:path w="195" h="982" extrusionOk="0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solidFill>
              <a:schemeClr val="lt1">
                <a:alpha val="69800"/>
              </a:schemeClr>
            </a:solidFill>
            <a:ln>
              <a:noFill/>
            </a:ln>
          </p:spPr>
        </p:sp>
        <p:sp>
          <p:nvSpPr>
            <p:cNvPr id="921" name="Google Shape;921;gab820e2a65_2_67"/>
            <p:cNvSpPr/>
            <p:nvPr/>
          </p:nvSpPr>
          <p:spPr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lt1">
                <a:alpha val="698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gab820e2a65_2_67"/>
            <p:cNvSpPr/>
            <p:nvPr/>
          </p:nvSpPr>
          <p:spPr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l" t="t" r="r" b="b"/>
              <a:pathLst>
                <a:path w="192" h="1120" extrusionOk="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solidFill>
              <a:schemeClr val="lt1">
                <a:alpha val="69800"/>
              </a:schemeClr>
            </a:solidFill>
            <a:ln>
              <a:noFill/>
            </a:ln>
          </p:spPr>
        </p:sp>
        <p:sp>
          <p:nvSpPr>
            <p:cNvPr id="923" name="Google Shape;923;gab820e2a65_2_67"/>
            <p:cNvSpPr/>
            <p:nvPr/>
          </p:nvSpPr>
          <p:spPr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lt1">
                <a:alpha val="698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gab820e2a65_2_67"/>
            <p:cNvSpPr/>
            <p:nvPr/>
          </p:nvSpPr>
          <p:spPr>
            <a:xfrm>
              <a:off x="642938" y="6610350"/>
              <a:ext cx="23700" cy="243000"/>
            </a:xfrm>
            <a:prstGeom prst="rect">
              <a:avLst/>
            </a:prstGeom>
            <a:solidFill>
              <a:schemeClr val="lt1">
                <a:alpha val="698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gab820e2a65_2_67"/>
            <p:cNvSpPr/>
            <p:nvPr/>
          </p:nvSpPr>
          <p:spPr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lt1">
                <a:alpha val="698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gab820e2a65_2_67"/>
            <p:cNvSpPr/>
            <p:nvPr/>
          </p:nvSpPr>
          <p:spPr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l" t="t" r="r" b="b"/>
              <a:pathLst>
                <a:path w="120" h="291" extrusionOk="0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solidFill>
              <a:schemeClr val="lt1">
                <a:alpha val="69800"/>
              </a:schemeClr>
            </a:solidFill>
            <a:ln>
              <a:noFill/>
            </a:ln>
          </p:spPr>
        </p:sp>
        <p:sp>
          <p:nvSpPr>
            <p:cNvPr id="927" name="Google Shape;927;gab820e2a65_2_67"/>
            <p:cNvSpPr/>
            <p:nvPr/>
          </p:nvSpPr>
          <p:spPr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l" t="t" r="r" b="b"/>
              <a:pathLst>
                <a:path w="135" h="476" extrusionOk="0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solidFill>
              <a:schemeClr val="lt1">
                <a:alpha val="69800"/>
              </a:schemeClr>
            </a:solidFill>
            <a:ln>
              <a:noFill/>
            </a:ln>
          </p:spPr>
        </p:sp>
        <p:sp>
          <p:nvSpPr>
            <p:cNvPr id="928" name="Google Shape;928;gab820e2a65_2_67"/>
            <p:cNvSpPr/>
            <p:nvPr/>
          </p:nvSpPr>
          <p:spPr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solidFill>
              <a:schemeClr val="lt1">
                <a:alpha val="698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gab820e2a65_2_67"/>
            <p:cNvSpPr/>
            <p:nvPr/>
          </p:nvSpPr>
          <p:spPr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l" t="t" r="r" b="b"/>
              <a:pathLst>
                <a:path w="402" h="2536" extrusionOk="0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solidFill>
              <a:schemeClr val="lt1">
                <a:alpha val="69800"/>
              </a:schemeClr>
            </a:solidFill>
            <a:ln>
              <a:noFill/>
            </a:ln>
          </p:spPr>
        </p:sp>
        <p:sp>
          <p:nvSpPr>
            <p:cNvPr id="930" name="Google Shape;930;gab820e2a65_2_67"/>
            <p:cNvSpPr/>
            <p:nvPr/>
          </p:nvSpPr>
          <p:spPr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l" t="t" r="r" b="b"/>
              <a:pathLst>
                <a:path w="90" h="300" extrusionOk="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solidFill>
              <a:schemeClr val="lt1">
                <a:alpha val="69800"/>
              </a:schemeClr>
            </a:solidFill>
            <a:ln>
              <a:noFill/>
            </a:ln>
          </p:spPr>
        </p:sp>
        <p:sp>
          <p:nvSpPr>
            <p:cNvPr id="931" name="Google Shape;931;gab820e2a65_2_67"/>
            <p:cNvSpPr/>
            <p:nvPr/>
          </p:nvSpPr>
          <p:spPr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solidFill>
              <a:schemeClr val="lt1">
                <a:alpha val="698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gab820e2a65_2_67"/>
            <p:cNvSpPr/>
            <p:nvPr/>
          </p:nvSpPr>
          <p:spPr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l" t="t" r="r" b="b"/>
              <a:pathLst>
                <a:path w="90" h="299" extrusionOk="0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solidFill>
              <a:schemeClr val="lt1">
                <a:alpha val="69800"/>
              </a:schemeClr>
            </a:solidFill>
            <a:ln>
              <a:noFill/>
            </a:ln>
          </p:spPr>
        </p:sp>
        <p:sp>
          <p:nvSpPr>
            <p:cNvPr id="933" name="Google Shape;933;gab820e2a65_2_67"/>
            <p:cNvSpPr/>
            <p:nvPr/>
          </p:nvSpPr>
          <p:spPr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solidFill>
              <a:schemeClr val="lt1">
                <a:alpha val="698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gab820e2a65_2_67"/>
            <p:cNvSpPr/>
            <p:nvPr/>
          </p:nvSpPr>
          <p:spPr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l" t="t" r="r" b="b"/>
              <a:pathLst>
                <a:path w="72" h="285" extrusionOk="0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solidFill>
              <a:schemeClr val="lt1">
                <a:alpha val="69800"/>
              </a:schemeClr>
            </a:solidFill>
            <a:ln>
              <a:noFill/>
            </a:ln>
          </p:spPr>
        </p:sp>
        <p:sp>
          <p:nvSpPr>
            <p:cNvPr id="935" name="Google Shape;935;gab820e2a65_2_67"/>
            <p:cNvSpPr/>
            <p:nvPr/>
          </p:nvSpPr>
          <p:spPr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solidFill>
              <a:schemeClr val="lt1">
                <a:alpha val="698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gab820e2a65_2_67"/>
            <p:cNvSpPr/>
            <p:nvPr/>
          </p:nvSpPr>
          <p:spPr>
            <a:xfrm>
              <a:off x="1228725" y="4662488"/>
              <a:ext cx="23700" cy="2181300"/>
            </a:xfrm>
            <a:prstGeom prst="rect">
              <a:avLst/>
            </a:prstGeom>
            <a:solidFill>
              <a:schemeClr val="lt1">
                <a:alpha val="698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gab820e2a65_2_67"/>
            <p:cNvSpPr/>
            <p:nvPr/>
          </p:nvSpPr>
          <p:spPr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l" t="t" r="r" b="b"/>
              <a:pathLst>
                <a:path w="234" h="1135" extrusionOk="0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solidFill>
              <a:schemeClr val="lt1">
                <a:alpha val="69800"/>
              </a:schemeClr>
            </a:solidFill>
            <a:ln>
              <a:noFill/>
            </a:ln>
          </p:spPr>
        </p:sp>
        <p:sp>
          <p:nvSpPr>
            <p:cNvPr id="938" name="Google Shape;938;gab820e2a65_2_67"/>
            <p:cNvSpPr/>
            <p:nvPr/>
          </p:nvSpPr>
          <p:spPr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solidFill>
              <a:schemeClr val="lt1">
                <a:alpha val="698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gab820e2a65_2_67"/>
            <p:cNvSpPr/>
            <p:nvPr/>
          </p:nvSpPr>
          <p:spPr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l" t="t" r="r" b="b"/>
              <a:pathLst>
                <a:path w="219" h="1802" extrusionOk="0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solidFill>
              <a:schemeClr val="lt1">
                <a:alpha val="69800"/>
              </a:schemeClr>
            </a:solidFill>
            <a:ln>
              <a:noFill/>
            </a:ln>
          </p:spPr>
        </p:sp>
        <p:sp>
          <p:nvSpPr>
            <p:cNvPr id="940" name="Google Shape;940;gab820e2a65_2_67"/>
            <p:cNvSpPr/>
            <p:nvPr/>
          </p:nvSpPr>
          <p:spPr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lt1">
                <a:alpha val="698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gab820e2a65_2_67"/>
            <p:cNvSpPr/>
            <p:nvPr/>
          </p:nvSpPr>
          <p:spPr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solidFill>
              <a:schemeClr val="lt1">
                <a:alpha val="698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gab820e2a65_2_67"/>
            <p:cNvSpPr/>
            <p:nvPr/>
          </p:nvSpPr>
          <p:spPr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l" t="t" r="r" b="b"/>
              <a:pathLst>
                <a:path w="234" h="898" extrusionOk="0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solidFill>
              <a:schemeClr val="lt1">
                <a:alpha val="69800"/>
              </a:schemeClr>
            </a:solidFill>
            <a:ln>
              <a:noFill/>
            </a:ln>
          </p:spPr>
        </p:sp>
        <p:sp>
          <p:nvSpPr>
            <p:cNvPr id="943" name="Google Shape;943;gab820e2a65_2_67"/>
            <p:cNvSpPr/>
            <p:nvPr/>
          </p:nvSpPr>
          <p:spPr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l" t="t" r="r" b="b"/>
              <a:pathLst>
                <a:path w="96" h="575" extrusionOk="0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solidFill>
              <a:schemeClr val="lt1">
                <a:alpha val="69800"/>
              </a:schemeClr>
            </a:solidFill>
            <a:ln>
              <a:noFill/>
            </a:ln>
          </p:spPr>
        </p:sp>
        <p:sp>
          <p:nvSpPr>
            <p:cNvPr id="944" name="Google Shape;944;gab820e2a65_2_67"/>
            <p:cNvSpPr/>
            <p:nvPr/>
          </p:nvSpPr>
          <p:spPr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lt1">
                <a:alpha val="698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gab820e2a65_2_67"/>
            <p:cNvSpPr/>
            <p:nvPr/>
          </p:nvSpPr>
          <p:spPr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lt1">
                <a:alpha val="698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gab820e2a65_2_67"/>
            <p:cNvSpPr/>
            <p:nvPr/>
          </p:nvSpPr>
          <p:spPr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l" t="t" r="r" b="b"/>
              <a:pathLst>
                <a:path w="264" h="332" extrusionOk="0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solidFill>
              <a:schemeClr val="lt1">
                <a:alpha val="69800"/>
              </a:schemeClr>
            </a:solidFill>
            <a:ln>
              <a:noFill/>
            </a:ln>
          </p:spPr>
        </p:sp>
        <p:sp>
          <p:nvSpPr>
            <p:cNvPr id="947" name="Google Shape;947;gab820e2a65_2_67"/>
            <p:cNvSpPr/>
            <p:nvPr/>
          </p:nvSpPr>
          <p:spPr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l" t="t" r="r" b="b"/>
              <a:pathLst>
                <a:path w="33" h="31" extrusionOk="0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solidFill>
              <a:schemeClr val="lt1">
                <a:alpha val="698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gab820e2a65_2_67"/>
            <p:cNvSpPr/>
            <p:nvPr/>
          </p:nvSpPr>
          <p:spPr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l" t="t" r="r" b="b"/>
              <a:pathLst>
                <a:path w="147" h="3215" extrusionOk="0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solidFill>
              <a:schemeClr val="lt1">
                <a:alpha val="69800"/>
              </a:schemeClr>
            </a:solidFill>
            <a:ln>
              <a:noFill/>
            </a:ln>
          </p:spPr>
        </p:sp>
        <p:sp>
          <p:nvSpPr>
            <p:cNvPr id="949" name="Google Shape;949;gab820e2a65_2_67"/>
            <p:cNvSpPr/>
            <p:nvPr/>
          </p:nvSpPr>
          <p:spPr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l" t="t" r="r" b="b"/>
              <a:pathLst>
                <a:path w="39" h="39" extrusionOk="0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solidFill>
              <a:schemeClr val="lt1">
                <a:alpha val="698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0" name="Google Shape;950;gab820e2a65_2_67"/>
          <p:cNvSpPr txBox="1"/>
          <p:nvPr/>
        </p:nvSpPr>
        <p:spPr>
          <a:xfrm>
            <a:off x="171450" y="6476875"/>
            <a:ext cx="7224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7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https://www.google.com/url?sa=i&amp;url=https%3A%2F%2Fcliqz.com%2Fmagazine%2Fjustizminister-maas-fordert-behoerdliche-kontrolle-von-algorithmen&amp;psig=AOvVaw0vBmBTeqsFpSwSygfBHoLW&amp;ust=1609866708227000&amp;source=images&amp;cd=vfe&amp;ved=0CAIQjRxqFwoTCODm2pbjgu4CFQAAAAAdAAAAABAD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6" name="Google Shape;956;gb4853bf9b6_4_0"/>
          <p:cNvPicPr preferRelativeResize="0"/>
          <p:nvPr/>
        </p:nvPicPr>
        <p:blipFill rotWithShape="1">
          <a:blip r:embed="rId3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7" name="Google Shape;957;gb4853bf9b6_4_0"/>
          <p:cNvSpPr/>
          <p:nvPr/>
        </p:nvSpPr>
        <p:spPr>
          <a:xfrm>
            <a:off x="1" y="-1"/>
            <a:ext cx="121920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A6A6A6"/>
              </a:gs>
            </a:gsLst>
            <a:lin ang="504008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58" name="Google Shape;958;gb4853bf9b6_4_0"/>
          <p:cNvSpPr txBox="1">
            <a:spLocks noGrp="1"/>
          </p:cNvSpPr>
          <p:nvPr>
            <p:ph type="title"/>
          </p:nvPr>
        </p:nvSpPr>
        <p:spPr>
          <a:xfrm>
            <a:off x="0" y="7205"/>
            <a:ext cx="12192000" cy="812700"/>
          </a:xfrm>
          <a:prstGeom prst="rect">
            <a:avLst/>
          </a:prstGeom>
          <a:gradFill>
            <a:gsLst>
              <a:gs pos="0">
                <a:srgbClr val="989EAB"/>
              </a:gs>
              <a:gs pos="50000">
                <a:srgbClr val="C1C4CA"/>
              </a:gs>
              <a:gs pos="100000">
                <a:srgbClr val="E1E3E4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de-DE" sz="4000" cap="none">
                <a:latin typeface="Calibri"/>
                <a:ea typeface="Calibri"/>
                <a:cs typeface="Calibri"/>
                <a:sym typeface="Calibri"/>
              </a:rPr>
              <a:t>Definitionen</a:t>
            </a:r>
            <a:endParaRPr/>
          </a:p>
        </p:txBody>
      </p:sp>
      <p:grpSp>
        <p:nvGrpSpPr>
          <p:cNvPr id="959" name="Google Shape;959;gb4853bf9b6_4_0"/>
          <p:cNvGrpSpPr/>
          <p:nvPr/>
        </p:nvGrpSpPr>
        <p:grpSpPr>
          <a:xfrm>
            <a:off x="0" y="0"/>
            <a:ext cx="1220788" cy="6858000"/>
            <a:chOff x="-14288" y="0"/>
            <a:chExt cx="1220788" cy="6858000"/>
          </a:xfrm>
        </p:grpSpPr>
        <p:sp>
          <p:nvSpPr>
            <p:cNvPr id="960" name="Google Shape;960;gb4853bf9b6_4_0"/>
            <p:cNvSpPr/>
            <p:nvPr/>
          </p:nvSpPr>
          <p:spPr>
            <a:xfrm>
              <a:off x="114300" y="4763"/>
              <a:ext cx="23700" cy="2181300"/>
            </a:xfrm>
            <a:prstGeom prst="rect">
              <a:avLst/>
            </a:pr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gb4853bf9b6_4_0"/>
            <p:cNvSpPr/>
            <p:nvPr/>
          </p:nvSpPr>
          <p:spPr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gb4853bf9b6_4_0"/>
            <p:cNvSpPr/>
            <p:nvPr/>
          </p:nvSpPr>
          <p:spPr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gb4853bf9b6_4_0"/>
            <p:cNvSpPr/>
            <p:nvPr/>
          </p:nvSpPr>
          <p:spPr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l" t="t" r="r" b="b"/>
              <a:pathLst>
                <a:path w="233" h="1141" extrusionOk="0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964" name="Google Shape;964;gb4853bf9b6_4_0"/>
            <p:cNvSpPr/>
            <p:nvPr/>
          </p:nvSpPr>
          <p:spPr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gb4853bf9b6_4_0"/>
            <p:cNvSpPr/>
            <p:nvPr/>
          </p:nvSpPr>
          <p:spPr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l" t="t" r="r" b="b"/>
              <a:pathLst>
                <a:path w="233" h="901" extrusionOk="0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966" name="Google Shape;966;gb4853bf9b6_4_0"/>
            <p:cNvSpPr/>
            <p:nvPr/>
          </p:nvSpPr>
          <p:spPr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l" t="t" r="r" b="b"/>
              <a:pathLst>
                <a:path w="96" h="575" extrusionOk="0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967" name="Google Shape;967;gb4853bf9b6_4_0"/>
            <p:cNvSpPr/>
            <p:nvPr/>
          </p:nvSpPr>
          <p:spPr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gb4853bf9b6_4_0"/>
            <p:cNvSpPr/>
            <p:nvPr/>
          </p:nvSpPr>
          <p:spPr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gb4853bf9b6_4_0"/>
            <p:cNvSpPr/>
            <p:nvPr/>
          </p:nvSpPr>
          <p:spPr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l" t="t" r="r" b="b"/>
              <a:pathLst>
                <a:path w="266" h="332" extrusionOk="0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970" name="Google Shape;970;gb4853bf9b6_4_0"/>
            <p:cNvSpPr/>
            <p:nvPr/>
          </p:nvSpPr>
          <p:spPr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l" t="t" r="r" b="b"/>
              <a:pathLst>
                <a:path w="34" h="31" extrusionOk="0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971" name="Google Shape;971;gb4853bf9b6_4_0"/>
            <p:cNvCxnSpPr/>
            <p:nvPr/>
          </p:nvCxnSpPr>
          <p:spPr>
            <a:xfrm>
              <a:off x="-4763" y="9525"/>
              <a:ext cx="0" cy="0"/>
            </a:xfrm>
            <a:prstGeom prst="straightConnector1">
              <a:avLst/>
            </a:prstGeom>
            <a:solidFill>
              <a:schemeClr val="dk2">
                <a:alpha val="44710"/>
              </a:schemeClr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972" name="Google Shape;972;gb4853bf9b6_4_0"/>
            <p:cNvSpPr/>
            <p:nvPr/>
          </p:nvSpPr>
          <p:spPr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l" t="t" r="r" b="b"/>
              <a:pathLst>
                <a:path w="78" h="80" extrusionOk="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973" name="Google Shape;973;gb4853bf9b6_4_0"/>
            <p:cNvSpPr/>
            <p:nvPr/>
          </p:nvSpPr>
          <p:spPr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l" t="t" r="r" b="b"/>
              <a:pathLst>
                <a:path w="93" h="303" extrusionOk="0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974" name="Google Shape;974;gb4853bf9b6_4_0"/>
            <p:cNvSpPr/>
            <p:nvPr/>
          </p:nvSpPr>
          <p:spPr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l" t="t" r="r" b="b"/>
              <a:pathLst>
                <a:path w="90" h="300" extrusionOk="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975" name="Google Shape;975;gb4853bf9b6_4_0"/>
            <p:cNvSpPr/>
            <p:nvPr/>
          </p:nvSpPr>
          <p:spPr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gb4853bf9b6_4_0"/>
            <p:cNvSpPr/>
            <p:nvPr/>
          </p:nvSpPr>
          <p:spPr>
            <a:xfrm>
              <a:off x="133350" y="4662488"/>
              <a:ext cx="23700" cy="2181300"/>
            </a:xfrm>
            <a:prstGeom prst="rect">
              <a:avLst/>
            </a:pr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gb4853bf9b6_4_0"/>
            <p:cNvSpPr/>
            <p:nvPr/>
          </p:nvSpPr>
          <p:spPr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l" t="t" r="r" b="b"/>
              <a:pathLst>
                <a:path w="233" h="1135" extrusionOk="0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978" name="Google Shape;978;gb4853bf9b6_4_0"/>
            <p:cNvSpPr/>
            <p:nvPr/>
          </p:nvSpPr>
          <p:spPr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gb4853bf9b6_4_0"/>
            <p:cNvSpPr/>
            <p:nvPr/>
          </p:nvSpPr>
          <p:spPr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l" t="t" r="r" b="b"/>
              <a:pathLst>
                <a:path w="54" h="766" extrusionOk="0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980" name="Google Shape;980;gb4853bf9b6_4_0"/>
            <p:cNvSpPr/>
            <p:nvPr/>
          </p:nvSpPr>
          <p:spPr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gb4853bf9b6_4_0"/>
            <p:cNvSpPr/>
            <p:nvPr/>
          </p:nvSpPr>
          <p:spPr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l" t="t" r="r" b="b"/>
              <a:pathLst>
                <a:path w="236" h="898" extrusionOk="0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982" name="Google Shape;982;gb4853bf9b6_4_0"/>
            <p:cNvSpPr/>
            <p:nvPr/>
          </p:nvSpPr>
          <p:spPr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l" t="t" r="r" b="b"/>
              <a:pathLst>
                <a:path w="96" h="575" extrusionOk="0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983" name="Google Shape;983;gb4853bf9b6_4_0"/>
            <p:cNvSpPr/>
            <p:nvPr/>
          </p:nvSpPr>
          <p:spPr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gb4853bf9b6_4_0"/>
            <p:cNvSpPr/>
            <p:nvPr/>
          </p:nvSpPr>
          <p:spPr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gb4853bf9b6_4_0"/>
            <p:cNvSpPr/>
            <p:nvPr/>
          </p:nvSpPr>
          <p:spPr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l" t="t" r="r" b="b"/>
              <a:pathLst>
                <a:path w="263" h="326" extrusionOk="0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986" name="Google Shape;986;gb4853bf9b6_4_0"/>
            <p:cNvSpPr/>
            <p:nvPr/>
          </p:nvSpPr>
          <p:spPr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l" t="t" r="r" b="b"/>
              <a:pathLst>
                <a:path w="33" h="31" extrusionOk="0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7" name="Google Shape;987;gb4853bf9b6_4_0"/>
          <p:cNvSpPr txBox="1">
            <a:spLocks noGrp="1"/>
          </p:cNvSpPr>
          <p:nvPr>
            <p:ph type="body" idx="1"/>
          </p:nvPr>
        </p:nvSpPr>
        <p:spPr>
          <a:xfrm>
            <a:off x="1023713" y="1648854"/>
            <a:ext cx="9826500" cy="4481100"/>
          </a:xfrm>
          <a:prstGeom prst="rect">
            <a:avLst/>
          </a:prstGeom>
          <a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 </a:t>
            </a:r>
            <a:endParaRPr/>
          </a:p>
        </p:txBody>
      </p:sp>
      <p:grpSp>
        <p:nvGrpSpPr>
          <p:cNvPr id="988" name="Google Shape;988;gb4853bf9b6_4_0"/>
          <p:cNvGrpSpPr/>
          <p:nvPr/>
        </p:nvGrpSpPr>
        <p:grpSpPr>
          <a:xfrm>
            <a:off x="11364912" y="0"/>
            <a:ext cx="674688" cy="6848475"/>
            <a:chOff x="11364912" y="0"/>
            <a:chExt cx="674688" cy="6848475"/>
          </a:xfrm>
        </p:grpSpPr>
        <p:sp>
          <p:nvSpPr>
            <p:cNvPr id="989" name="Google Shape;989;gb4853bf9b6_4_0"/>
            <p:cNvSpPr/>
            <p:nvPr/>
          </p:nvSpPr>
          <p:spPr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l" t="t" r="r" b="b"/>
              <a:pathLst>
                <a:path w="263" h="323" extrusionOk="0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990" name="Google Shape;990;gb4853bf9b6_4_0"/>
            <p:cNvSpPr/>
            <p:nvPr/>
          </p:nvSpPr>
          <p:spPr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l" t="t" r="r" b="b"/>
              <a:pathLst>
                <a:path w="33" h="32" extrusionOk="0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gb4853bf9b6_4_0"/>
            <p:cNvSpPr/>
            <p:nvPr/>
          </p:nvSpPr>
          <p:spPr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gb4853bf9b6_4_0"/>
            <p:cNvSpPr/>
            <p:nvPr/>
          </p:nvSpPr>
          <p:spPr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l" t="t" r="r" b="b"/>
              <a:pathLst>
                <a:path w="188" h="727" extrusionOk="0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993" name="Google Shape;993;gb4853bf9b6_4_0"/>
            <p:cNvSpPr/>
            <p:nvPr/>
          </p:nvSpPr>
          <p:spPr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l" t="t" r="r" b="b"/>
              <a:pathLst>
                <a:path w="33" h="33" extrusionOk="0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gb4853bf9b6_4_0"/>
            <p:cNvSpPr/>
            <p:nvPr/>
          </p:nvSpPr>
          <p:spPr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l" t="t" r="r" b="b"/>
              <a:pathLst>
                <a:path w="192" h="973" extrusionOk="0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995" name="Google Shape;995;gb4853bf9b6_4_0"/>
            <p:cNvSpPr/>
            <p:nvPr/>
          </p:nvSpPr>
          <p:spPr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gb4853bf9b6_4_0"/>
            <p:cNvSpPr/>
            <p:nvPr/>
          </p:nvSpPr>
          <p:spPr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l" t="t" r="r" b="b"/>
              <a:pathLst>
                <a:path w="194" h="1135" extrusionOk="0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997" name="Google Shape;997;gb4853bf9b6_4_0"/>
            <p:cNvSpPr/>
            <p:nvPr/>
          </p:nvSpPr>
          <p:spPr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gb4853bf9b6_4_0"/>
            <p:cNvSpPr/>
            <p:nvPr/>
          </p:nvSpPr>
          <p:spPr>
            <a:xfrm>
              <a:off x="11939587" y="6596063"/>
              <a:ext cx="23700" cy="252300"/>
            </a:xfrm>
            <a:prstGeom prst="rect">
              <a:avLst/>
            </a:pr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9" name="Google Shape;999;gb4853bf9b6_4_0"/>
          <p:cNvSpPr txBox="1">
            <a:spLocks noGrp="1"/>
          </p:cNvSpPr>
          <p:nvPr>
            <p:ph type="ftr" idx="11"/>
          </p:nvPr>
        </p:nvSpPr>
        <p:spPr>
          <a:xfrm>
            <a:off x="1141412" y="6248399"/>
            <a:ext cx="623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solidFill>
                  <a:schemeClr val="dk1"/>
                </a:solidFill>
              </a:rPr>
              <a:t>BRUCKNER, HANGLER, MOSER-SCHWAIGER &amp; SPERL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00" name="Google Shape;1000;gb4853bf9b6_4_0"/>
          <p:cNvSpPr txBox="1">
            <a:spLocks noGrp="1"/>
          </p:cNvSpPr>
          <p:nvPr>
            <p:ph type="sldNum" idx="12"/>
          </p:nvPr>
        </p:nvSpPr>
        <p:spPr>
          <a:xfrm>
            <a:off x="10276321" y="6232944"/>
            <a:ext cx="771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14</a:t>
            </a:fld>
            <a:endParaRPr sz="800"/>
          </a:p>
        </p:txBody>
      </p:sp>
      <p:pic>
        <p:nvPicPr>
          <p:cNvPr id="1001" name="Google Shape;1001;gb4853bf9b6_4_0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97038" y="919273"/>
            <a:ext cx="3584908" cy="3355366"/>
          </a:xfrm>
          <a:prstGeom prst="rect">
            <a:avLst/>
          </a:prstGeom>
          <a:noFill/>
          <a:ln>
            <a:noFill/>
          </a:ln>
        </p:spPr>
      </p:pic>
      <p:sp>
        <p:nvSpPr>
          <p:cNvPr id="1002" name="Google Shape;1002;gb4853bf9b6_4_0"/>
          <p:cNvSpPr txBox="1"/>
          <p:nvPr/>
        </p:nvSpPr>
        <p:spPr>
          <a:xfrm>
            <a:off x="8761835" y="3905351"/>
            <a:ext cx="1595400" cy="369300"/>
          </a:xfrm>
          <a:prstGeom prst="rect">
            <a:avLst/>
          </a:prstGeom>
          <a:blipFill rotWithShape="1">
            <a:blip r:embed="rId6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latin typeface="Twentieth Century"/>
                <a:ea typeface="Twentieth Century"/>
                <a:cs typeface="Twentieth Century"/>
                <a:sym typeface="Twentieth Century"/>
              </a:rPr>
              <a:t> </a:t>
            </a:r>
            <a:endParaRPr/>
          </a:p>
        </p:txBody>
      </p:sp>
      <p:sp>
        <p:nvSpPr>
          <p:cNvPr id="1003" name="Google Shape;1003;gb4853bf9b6_4_0"/>
          <p:cNvSpPr txBox="1">
            <a:spLocks noGrp="1"/>
          </p:cNvSpPr>
          <p:nvPr>
            <p:ph type="dt" idx="10"/>
          </p:nvPr>
        </p:nvSpPr>
        <p:spPr>
          <a:xfrm>
            <a:off x="7456921" y="623948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solidFill>
                  <a:schemeClr val="dk1"/>
                </a:solidFill>
              </a:rPr>
              <a:t>Freitag, 15. Jänner 2021</a:t>
            </a:r>
            <a:endParaRPr cap="non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9" name="Google Shape;1009;gab820e2a65_2_182"/>
          <p:cNvPicPr preferRelativeResize="0"/>
          <p:nvPr/>
        </p:nvPicPr>
        <p:blipFill rotWithShape="1">
          <a:blip r:embed="rId3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0" name="Google Shape;1010;gab820e2a65_2_182"/>
          <p:cNvSpPr/>
          <p:nvPr/>
        </p:nvSpPr>
        <p:spPr>
          <a:xfrm>
            <a:off x="1" y="-1"/>
            <a:ext cx="121920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A6A6A6"/>
              </a:gs>
            </a:gsLst>
            <a:lin ang="504008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11" name="Google Shape;1011;gab820e2a65_2_182"/>
          <p:cNvSpPr txBox="1"/>
          <p:nvPr/>
        </p:nvSpPr>
        <p:spPr>
          <a:xfrm>
            <a:off x="-1588" y="7940"/>
            <a:ext cx="12192000" cy="812700"/>
          </a:xfrm>
          <a:prstGeom prst="rect">
            <a:avLst/>
          </a:prstGeom>
          <a:gradFill>
            <a:gsLst>
              <a:gs pos="0">
                <a:srgbClr val="989EAB"/>
              </a:gs>
              <a:gs pos="50000">
                <a:srgbClr val="C1C4CA"/>
              </a:gs>
              <a:gs pos="100000">
                <a:srgbClr val="E1E3E4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de-DE" sz="40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Ablauf Algorithmus</a:t>
            </a:r>
            <a:endParaRPr/>
          </a:p>
        </p:txBody>
      </p:sp>
      <p:sp>
        <p:nvSpPr>
          <p:cNvPr id="1012" name="Google Shape;1012;gab820e2a65_2_182"/>
          <p:cNvSpPr txBox="1">
            <a:spLocks noGrp="1"/>
          </p:cNvSpPr>
          <p:nvPr>
            <p:ph type="body" idx="1"/>
          </p:nvPr>
        </p:nvSpPr>
        <p:spPr>
          <a:xfrm>
            <a:off x="1206500" y="1310054"/>
            <a:ext cx="9840900" cy="4481100"/>
          </a:xfrm>
          <a:prstGeom prst="rect">
            <a:avLst/>
          </a:prstGeom>
          <a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 </a:t>
            </a:r>
            <a:endParaRPr/>
          </a:p>
        </p:txBody>
      </p:sp>
      <p:grpSp>
        <p:nvGrpSpPr>
          <p:cNvPr id="1013" name="Google Shape;1013;gab820e2a65_2_182"/>
          <p:cNvGrpSpPr/>
          <p:nvPr/>
        </p:nvGrpSpPr>
        <p:grpSpPr>
          <a:xfrm>
            <a:off x="0" y="0"/>
            <a:ext cx="1220788" cy="6858000"/>
            <a:chOff x="-14288" y="0"/>
            <a:chExt cx="1220788" cy="6858000"/>
          </a:xfrm>
        </p:grpSpPr>
        <p:sp>
          <p:nvSpPr>
            <p:cNvPr id="1014" name="Google Shape;1014;gab820e2a65_2_182"/>
            <p:cNvSpPr/>
            <p:nvPr/>
          </p:nvSpPr>
          <p:spPr>
            <a:xfrm>
              <a:off x="114300" y="4763"/>
              <a:ext cx="23700" cy="2181300"/>
            </a:xfrm>
            <a:prstGeom prst="rect">
              <a:avLst/>
            </a:pr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gab820e2a65_2_182"/>
            <p:cNvSpPr/>
            <p:nvPr/>
          </p:nvSpPr>
          <p:spPr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gab820e2a65_2_182"/>
            <p:cNvSpPr/>
            <p:nvPr/>
          </p:nvSpPr>
          <p:spPr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gab820e2a65_2_182"/>
            <p:cNvSpPr/>
            <p:nvPr/>
          </p:nvSpPr>
          <p:spPr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l" t="t" r="r" b="b"/>
              <a:pathLst>
                <a:path w="233" h="1141" extrusionOk="0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1018" name="Google Shape;1018;gab820e2a65_2_182"/>
            <p:cNvSpPr/>
            <p:nvPr/>
          </p:nvSpPr>
          <p:spPr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gab820e2a65_2_182"/>
            <p:cNvSpPr/>
            <p:nvPr/>
          </p:nvSpPr>
          <p:spPr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l" t="t" r="r" b="b"/>
              <a:pathLst>
                <a:path w="233" h="901" extrusionOk="0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1020" name="Google Shape;1020;gab820e2a65_2_182"/>
            <p:cNvSpPr/>
            <p:nvPr/>
          </p:nvSpPr>
          <p:spPr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l" t="t" r="r" b="b"/>
              <a:pathLst>
                <a:path w="96" h="575" extrusionOk="0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1021" name="Google Shape;1021;gab820e2a65_2_182"/>
            <p:cNvSpPr/>
            <p:nvPr/>
          </p:nvSpPr>
          <p:spPr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gab820e2a65_2_182"/>
            <p:cNvSpPr/>
            <p:nvPr/>
          </p:nvSpPr>
          <p:spPr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gab820e2a65_2_182"/>
            <p:cNvSpPr/>
            <p:nvPr/>
          </p:nvSpPr>
          <p:spPr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l" t="t" r="r" b="b"/>
              <a:pathLst>
                <a:path w="266" h="332" extrusionOk="0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1024" name="Google Shape;1024;gab820e2a65_2_182"/>
            <p:cNvSpPr/>
            <p:nvPr/>
          </p:nvSpPr>
          <p:spPr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l" t="t" r="r" b="b"/>
              <a:pathLst>
                <a:path w="34" h="31" extrusionOk="0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025" name="Google Shape;1025;gab820e2a65_2_182"/>
            <p:cNvCxnSpPr/>
            <p:nvPr/>
          </p:nvCxnSpPr>
          <p:spPr>
            <a:xfrm>
              <a:off x="-4763" y="9525"/>
              <a:ext cx="0" cy="0"/>
            </a:xfrm>
            <a:prstGeom prst="straightConnector1">
              <a:avLst/>
            </a:prstGeom>
            <a:solidFill>
              <a:schemeClr val="dk2">
                <a:alpha val="44710"/>
              </a:schemeClr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1026" name="Google Shape;1026;gab820e2a65_2_182"/>
            <p:cNvSpPr/>
            <p:nvPr/>
          </p:nvSpPr>
          <p:spPr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l" t="t" r="r" b="b"/>
              <a:pathLst>
                <a:path w="78" h="80" extrusionOk="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1027" name="Google Shape;1027;gab820e2a65_2_182"/>
            <p:cNvSpPr/>
            <p:nvPr/>
          </p:nvSpPr>
          <p:spPr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l" t="t" r="r" b="b"/>
              <a:pathLst>
                <a:path w="93" h="303" extrusionOk="0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1028" name="Google Shape;1028;gab820e2a65_2_182"/>
            <p:cNvSpPr/>
            <p:nvPr/>
          </p:nvSpPr>
          <p:spPr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l" t="t" r="r" b="b"/>
              <a:pathLst>
                <a:path w="90" h="300" extrusionOk="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1029" name="Google Shape;1029;gab820e2a65_2_182"/>
            <p:cNvSpPr/>
            <p:nvPr/>
          </p:nvSpPr>
          <p:spPr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gab820e2a65_2_182"/>
            <p:cNvSpPr/>
            <p:nvPr/>
          </p:nvSpPr>
          <p:spPr>
            <a:xfrm>
              <a:off x="133350" y="4662488"/>
              <a:ext cx="23700" cy="2181300"/>
            </a:xfrm>
            <a:prstGeom prst="rect">
              <a:avLst/>
            </a:pr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gab820e2a65_2_182"/>
            <p:cNvSpPr/>
            <p:nvPr/>
          </p:nvSpPr>
          <p:spPr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l" t="t" r="r" b="b"/>
              <a:pathLst>
                <a:path w="233" h="1135" extrusionOk="0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1032" name="Google Shape;1032;gab820e2a65_2_182"/>
            <p:cNvSpPr/>
            <p:nvPr/>
          </p:nvSpPr>
          <p:spPr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gab820e2a65_2_182"/>
            <p:cNvSpPr/>
            <p:nvPr/>
          </p:nvSpPr>
          <p:spPr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l" t="t" r="r" b="b"/>
              <a:pathLst>
                <a:path w="54" h="766" extrusionOk="0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1034" name="Google Shape;1034;gab820e2a65_2_182"/>
            <p:cNvSpPr/>
            <p:nvPr/>
          </p:nvSpPr>
          <p:spPr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gab820e2a65_2_182"/>
            <p:cNvSpPr/>
            <p:nvPr/>
          </p:nvSpPr>
          <p:spPr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l" t="t" r="r" b="b"/>
              <a:pathLst>
                <a:path w="236" h="898" extrusionOk="0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1036" name="Google Shape;1036;gab820e2a65_2_182"/>
            <p:cNvSpPr/>
            <p:nvPr/>
          </p:nvSpPr>
          <p:spPr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l" t="t" r="r" b="b"/>
              <a:pathLst>
                <a:path w="96" h="575" extrusionOk="0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1037" name="Google Shape;1037;gab820e2a65_2_182"/>
            <p:cNvSpPr/>
            <p:nvPr/>
          </p:nvSpPr>
          <p:spPr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gab820e2a65_2_182"/>
            <p:cNvSpPr/>
            <p:nvPr/>
          </p:nvSpPr>
          <p:spPr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gab820e2a65_2_182"/>
            <p:cNvSpPr/>
            <p:nvPr/>
          </p:nvSpPr>
          <p:spPr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l" t="t" r="r" b="b"/>
              <a:pathLst>
                <a:path w="263" h="326" extrusionOk="0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1040" name="Google Shape;1040;gab820e2a65_2_182"/>
            <p:cNvSpPr/>
            <p:nvPr/>
          </p:nvSpPr>
          <p:spPr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l" t="t" r="r" b="b"/>
              <a:pathLst>
                <a:path w="33" h="31" extrusionOk="0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1" name="Google Shape;1041;gab820e2a65_2_182"/>
          <p:cNvGrpSpPr/>
          <p:nvPr/>
        </p:nvGrpSpPr>
        <p:grpSpPr>
          <a:xfrm>
            <a:off x="11364912" y="0"/>
            <a:ext cx="674688" cy="6848475"/>
            <a:chOff x="11364912" y="0"/>
            <a:chExt cx="674688" cy="6848475"/>
          </a:xfrm>
        </p:grpSpPr>
        <p:sp>
          <p:nvSpPr>
            <p:cNvPr id="1042" name="Google Shape;1042;gab820e2a65_2_182"/>
            <p:cNvSpPr/>
            <p:nvPr/>
          </p:nvSpPr>
          <p:spPr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l" t="t" r="r" b="b"/>
              <a:pathLst>
                <a:path w="263" h="323" extrusionOk="0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1043" name="Google Shape;1043;gab820e2a65_2_182"/>
            <p:cNvSpPr/>
            <p:nvPr/>
          </p:nvSpPr>
          <p:spPr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l" t="t" r="r" b="b"/>
              <a:pathLst>
                <a:path w="33" h="32" extrusionOk="0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gab820e2a65_2_182"/>
            <p:cNvSpPr/>
            <p:nvPr/>
          </p:nvSpPr>
          <p:spPr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gab820e2a65_2_182"/>
            <p:cNvSpPr/>
            <p:nvPr/>
          </p:nvSpPr>
          <p:spPr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l" t="t" r="r" b="b"/>
              <a:pathLst>
                <a:path w="188" h="727" extrusionOk="0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1046" name="Google Shape;1046;gab820e2a65_2_182"/>
            <p:cNvSpPr/>
            <p:nvPr/>
          </p:nvSpPr>
          <p:spPr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l" t="t" r="r" b="b"/>
              <a:pathLst>
                <a:path w="33" h="33" extrusionOk="0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gab820e2a65_2_182"/>
            <p:cNvSpPr/>
            <p:nvPr/>
          </p:nvSpPr>
          <p:spPr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l" t="t" r="r" b="b"/>
              <a:pathLst>
                <a:path w="192" h="973" extrusionOk="0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1048" name="Google Shape;1048;gab820e2a65_2_182"/>
            <p:cNvSpPr/>
            <p:nvPr/>
          </p:nvSpPr>
          <p:spPr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gab820e2a65_2_182"/>
            <p:cNvSpPr/>
            <p:nvPr/>
          </p:nvSpPr>
          <p:spPr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l" t="t" r="r" b="b"/>
              <a:pathLst>
                <a:path w="194" h="1135" extrusionOk="0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1050" name="Google Shape;1050;gab820e2a65_2_182"/>
            <p:cNvSpPr/>
            <p:nvPr/>
          </p:nvSpPr>
          <p:spPr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gab820e2a65_2_182"/>
            <p:cNvSpPr/>
            <p:nvPr/>
          </p:nvSpPr>
          <p:spPr>
            <a:xfrm>
              <a:off x="11939587" y="6596063"/>
              <a:ext cx="23700" cy="252300"/>
            </a:xfrm>
            <a:prstGeom prst="rect">
              <a:avLst/>
            </a:pr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2" name="Google Shape;1052;gab820e2a65_2_182"/>
          <p:cNvSpPr txBox="1">
            <a:spLocks noGrp="1"/>
          </p:cNvSpPr>
          <p:nvPr>
            <p:ph type="ftr" idx="11"/>
          </p:nvPr>
        </p:nvSpPr>
        <p:spPr>
          <a:xfrm>
            <a:off x="1141412" y="6248399"/>
            <a:ext cx="623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solidFill>
                  <a:schemeClr val="dk1"/>
                </a:solidFill>
              </a:rPr>
              <a:t>BRUCKNER, HANGLER, MOSER-SCHWAIGER &amp; SPERL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53" name="Google Shape;1053;gab820e2a65_2_182"/>
          <p:cNvSpPr txBox="1">
            <a:spLocks noGrp="1"/>
          </p:cNvSpPr>
          <p:nvPr>
            <p:ph type="sldNum" idx="12"/>
          </p:nvPr>
        </p:nvSpPr>
        <p:spPr>
          <a:xfrm>
            <a:off x="10276321" y="6232944"/>
            <a:ext cx="771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15</a:t>
            </a:fld>
            <a:endParaRPr sz="800"/>
          </a:p>
        </p:txBody>
      </p:sp>
      <p:sp>
        <p:nvSpPr>
          <p:cNvPr id="1054" name="Google Shape;1054;gab820e2a65_2_182"/>
          <p:cNvSpPr txBox="1">
            <a:spLocks noGrp="1"/>
          </p:cNvSpPr>
          <p:nvPr>
            <p:ph type="dt" idx="10"/>
          </p:nvPr>
        </p:nvSpPr>
        <p:spPr>
          <a:xfrm>
            <a:off x="7456921" y="623948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solidFill>
                  <a:schemeClr val="dk1"/>
                </a:solidFill>
              </a:rPr>
              <a:t>Freitag, 15. Jänner 2021</a:t>
            </a:r>
            <a:endParaRPr cap="non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0" name="Google Shape;1060;gae0cce15fb_5_0"/>
          <p:cNvPicPr preferRelativeResize="0"/>
          <p:nvPr/>
        </p:nvPicPr>
        <p:blipFill rotWithShape="1">
          <a:blip r:embed="rId3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1" name="Google Shape;1061;gae0cce15fb_5_0"/>
          <p:cNvSpPr/>
          <p:nvPr/>
        </p:nvSpPr>
        <p:spPr>
          <a:xfrm>
            <a:off x="1" y="-1"/>
            <a:ext cx="121920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A6A6A6"/>
              </a:gs>
            </a:gsLst>
            <a:lin ang="504008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62" name="Google Shape;1062;gae0cce15fb_5_0"/>
          <p:cNvSpPr txBox="1"/>
          <p:nvPr/>
        </p:nvSpPr>
        <p:spPr>
          <a:xfrm>
            <a:off x="-1" y="-11792"/>
            <a:ext cx="12192000" cy="812700"/>
          </a:xfrm>
          <a:prstGeom prst="rect">
            <a:avLst/>
          </a:prstGeom>
          <a:gradFill>
            <a:gsLst>
              <a:gs pos="0">
                <a:srgbClr val="989EAB"/>
              </a:gs>
              <a:gs pos="50000">
                <a:srgbClr val="C1C4CA"/>
              </a:gs>
              <a:gs pos="100000">
                <a:srgbClr val="E1E3E4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de-DE" sz="4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Berechnung Distanz</a:t>
            </a:r>
            <a:endParaRPr/>
          </a:p>
        </p:txBody>
      </p:sp>
      <p:sp>
        <p:nvSpPr>
          <p:cNvPr id="1063" name="Google Shape;1063;gae0cce15fb_5_0"/>
          <p:cNvSpPr txBox="1">
            <a:spLocks noGrp="1"/>
          </p:cNvSpPr>
          <p:nvPr>
            <p:ph type="body" idx="1"/>
          </p:nvPr>
        </p:nvSpPr>
        <p:spPr>
          <a:xfrm>
            <a:off x="1206500" y="1310054"/>
            <a:ext cx="9840900" cy="4481100"/>
          </a:xfrm>
          <a:prstGeom prst="rect">
            <a:avLst/>
          </a:prstGeom>
          <a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 </a:t>
            </a:r>
            <a:endParaRPr/>
          </a:p>
        </p:txBody>
      </p:sp>
      <p:grpSp>
        <p:nvGrpSpPr>
          <p:cNvPr id="1064" name="Google Shape;1064;gae0cce15fb_5_0"/>
          <p:cNvGrpSpPr/>
          <p:nvPr/>
        </p:nvGrpSpPr>
        <p:grpSpPr>
          <a:xfrm>
            <a:off x="0" y="0"/>
            <a:ext cx="1220788" cy="6858000"/>
            <a:chOff x="-14288" y="0"/>
            <a:chExt cx="1220788" cy="6858000"/>
          </a:xfrm>
        </p:grpSpPr>
        <p:sp>
          <p:nvSpPr>
            <p:cNvPr id="1065" name="Google Shape;1065;gae0cce15fb_5_0"/>
            <p:cNvSpPr/>
            <p:nvPr/>
          </p:nvSpPr>
          <p:spPr>
            <a:xfrm>
              <a:off x="114300" y="4763"/>
              <a:ext cx="23700" cy="2181300"/>
            </a:xfrm>
            <a:prstGeom prst="rect">
              <a:avLst/>
            </a:pr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gae0cce15fb_5_0"/>
            <p:cNvSpPr/>
            <p:nvPr/>
          </p:nvSpPr>
          <p:spPr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gae0cce15fb_5_0"/>
            <p:cNvSpPr/>
            <p:nvPr/>
          </p:nvSpPr>
          <p:spPr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gae0cce15fb_5_0"/>
            <p:cNvSpPr/>
            <p:nvPr/>
          </p:nvSpPr>
          <p:spPr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l" t="t" r="r" b="b"/>
              <a:pathLst>
                <a:path w="233" h="1141" extrusionOk="0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1069" name="Google Shape;1069;gae0cce15fb_5_0"/>
            <p:cNvSpPr/>
            <p:nvPr/>
          </p:nvSpPr>
          <p:spPr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gae0cce15fb_5_0"/>
            <p:cNvSpPr/>
            <p:nvPr/>
          </p:nvSpPr>
          <p:spPr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l" t="t" r="r" b="b"/>
              <a:pathLst>
                <a:path w="233" h="901" extrusionOk="0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1071" name="Google Shape;1071;gae0cce15fb_5_0"/>
            <p:cNvSpPr/>
            <p:nvPr/>
          </p:nvSpPr>
          <p:spPr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l" t="t" r="r" b="b"/>
              <a:pathLst>
                <a:path w="96" h="575" extrusionOk="0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1072" name="Google Shape;1072;gae0cce15fb_5_0"/>
            <p:cNvSpPr/>
            <p:nvPr/>
          </p:nvSpPr>
          <p:spPr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gae0cce15fb_5_0"/>
            <p:cNvSpPr/>
            <p:nvPr/>
          </p:nvSpPr>
          <p:spPr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gae0cce15fb_5_0"/>
            <p:cNvSpPr/>
            <p:nvPr/>
          </p:nvSpPr>
          <p:spPr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l" t="t" r="r" b="b"/>
              <a:pathLst>
                <a:path w="266" h="332" extrusionOk="0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1075" name="Google Shape;1075;gae0cce15fb_5_0"/>
            <p:cNvSpPr/>
            <p:nvPr/>
          </p:nvSpPr>
          <p:spPr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l" t="t" r="r" b="b"/>
              <a:pathLst>
                <a:path w="34" h="31" extrusionOk="0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076" name="Google Shape;1076;gae0cce15fb_5_0"/>
            <p:cNvCxnSpPr/>
            <p:nvPr/>
          </p:nvCxnSpPr>
          <p:spPr>
            <a:xfrm>
              <a:off x="-4763" y="9525"/>
              <a:ext cx="0" cy="0"/>
            </a:xfrm>
            <a:prstGeom prst="straightConnector1">
              <a:avLst/>
            </a:prstGeom>
            <a:solidFill>
              <a:schemeClr val="dk2">
                <a:alpha val="44710"/>
              </a:schemeClr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1077" name="Google Shape;1077;gae0cce15fb_5_0"/>
            <p:cNvSpPr/>
            <p:nvPr/>
          </p:nvSpPr>
          <p:spPr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l" t="t" r="r" b="b"/>
              <a:pathLst>
                <a:path w="78" h="80" extrusionOk="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1078" name="Google Shape;1078;gae0cce15fb_5_0"/>
            <p:cNvSpPr/>
            <p:nvPr/>
          </p:nvSpPr>
          <p:spPr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l" t="t" r="r" b="b"/>
              <a:pathLst>
                <a:path w="93" h="303" extrusionOk="0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1079" name="Google Shape;1079;gae0cce15fb_5_0"/>
            <p:cNvSpPr/>
            <p:nvPr/>
          </p:nvSpPr>
          <p:spPr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l" t="t" r="r" b="b"/>
              <a:pathLst>
                <a:path w="90" h="300" extrusionOk="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1080" name="Google Shape;1080;gae0cce15fb_5_0"/>
            <p:cNvSpPr/>
            <p:nvPr/>
          </p:nvSpPr>
          <p:spPr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gae0cce15fb_5_0"/>
            <p:cNvSpPr/>
            <p:nvPr/>
          </p:nvSpPr>
          <p:spPr>
            <a:xfrm>
              <a:off x="133350" y="4662488"/>
              <a:ext cx="23700" cy="2181300"/>
            </a:xfrm>
            <a:prstGeom prst="rect">
              <a:avLst/>
            </a:pr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gae0cce15fb_5_0"/>
            <p:cNvSpPr/>
            <p:nvPr/>
          </p:nvSpPr>
          <p:spPr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l" t="t" r="r" b="b"/>
              <a:pathLst>
                <a:path w="233" h="1135" extrusionOk="0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1083" name="Google Shape;1083;gae0cce15fb_5_0"/>
            <p:cNvSpPr/>
            <p:nvPr/>
          </p:nvSpPr>
          <p:spPr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gae0cce15fb_5_0"/>
            <p:cNvSpPr/>
            <p:nvPr/>
          </p:nvSpPr>
          <p:spPr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l" t="t" r="r" b="b"/>
              <a:pathLst>
                <a:path w="54" h="766" extrusionOk="0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1085" name="Google Shape;1085;gae0cce15fb_5_0"/>
            <p:cNvSpPr/>
            <p:nvPr/>
          </p:nvSpPr>
          <p:spPr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gae0cce15fb_5_0"/>
            <p:cNvSpPr/>
            <p:nvPr/>
          </p:nvSpPr>
          <p:spPr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l" t="t" r="r" b="b"/>
              <a:pathLst>
                <a:path w="236" h="898" extrusionOk="0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1087" name="Google Shape;1087;gae0cce15fb_5_0"/>
            <p:cNvSpPr/>
            <p:nvPr/>
          </p:nvSpPr>
          <p:spPr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l" t="t" r="r" b="b"/>
              <a:pathLst>
                <a:path w="96" h="575" extrusionOk="0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1088" name="Google Shape;1088;gae0cce15fb_5_0"/>
            <p:cNvSpPr/>
            <p:nvPr/>
          </p:nvSpPr>
          <p:spPr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gae0cce15fb_5_0"/>
            <p:cNvSpPr/>
            <p:nvPr/>
          </p:nvSpPr>
          <p:spPr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gae0cce15fb_5_0"/>
            <p:cNvSpPr/>
            <p:nvPr/>
          </p:nvSpPr>
          <p:spPr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l" t="t" r="r" b="b"/>
              <a:pathLst>
                <a:path w="263" h="326" extrusionOk="0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1091" name="Google Shape;1091;gae0cce15fb_5_0"/>
            <p:cNvSpPr/>
            <p:nvPr/>
          </p:nvSpPr>
          <p:spPr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l" t="t" r="r" b="b"/>
              <a:pathLst>
                <a:path w="33" h="31" extrusionOk="0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2" name="Google Shape;1092;gae0cce15fb_5_0"/>
          <p:cNvGrpSpPr/>
          <p:nvPr/>
        </p:nvGrpSpPr>
        <p:grpSpPr>
          <a:xfrm>
            <a:off x="11364912" y="0"/>
            <a:ext cx="674688" cy="6848475"/>
            <a:chOff x="11364912" y="0"/>
            <a:chExt cx="674688" cy="6848475"/>
          </a:xfrm>
        </p:grpSpPr>
        <p:sp>
          <p:nvSpPr>
            <p:cNvPr id="1093" name="Google Shape;1093;gae0cce15fb_5_0"/>
            <p:cNvSpPr/>
            <p:nvPr/>
          </p:nvSpPr>
          <p:spPr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l" t="t" r="r" b="b"/>
              <a:pathLst>
                <a:path w="263" h="323" extrusionOk="0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1094" name="Google Shape;1094;gae0cce15fb_5_0"/>
            <p:cNvSpPr/>
            <p:nvPr/>
          </p:nvSpPr>
          <p:spPr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l" t="t" r="r" b="b"/>
              <a:pathLst>
                <a:path w="33" h="32" extrusionOk="0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gae0cce15fb_5_0"/>
            <p:cNvSpPr/>
            <p:nvPr/>
          </p:nvSpPr>
          <p:spPr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gae0cce15fb_5_0"/>
            <p:cNvSpPr/>
            <p:nvPr/>
          </p:nvSpPr>
          <p:spPr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l" t="t" r="r" b="b"/>
              <a:pathLst>
                <a:path w="188" h="727" extrusionOk="0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1097" name="Google Shape;1097;gae0cce15fb_5_0"/>
            <p:cNvSpPr/>
            <p:nvPr/>
          </p:nvSpPr>
          <p:spPr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l" t="t" r="r" b="b"/>
              <a:pathLst>
                <a:path w="33" h="33" extrusionOk="0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gae0cce15fb_5_0"/>
            <p:cNvSpPr/>
            <p:nvPr/>
          </p:nvSpPr>
          <p:spPr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l" t="t" r="r" b="b"/>
              <a:pathLst>
                <a:path w="192" h="973" extrusionOk="0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1099" name="Google Shape;1099;gae0cce15fb_5_0"/>
            <p:cNvSpPr/>
            <p:nvPr/>
          </p:nvSpPr>
          <p:spPr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gae0cce15fb_5_0"/>
            <p:cNvSpPr/>
            <p:nvPr/>
          </p:nvSpPr>
          <p:spPr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l" t="t" r="r" b="b"/>
              <a:pathLst>
                <a:path w="194" h="1135" extrusionOk="0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1101" name="Google Shape;1101;gae0cce15fb_5_0"/>
            <p:cNvSpPr/>
            <p:nvPr/>
          </p:nvSpPr>
          <p:spPr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gae0cce15fb_5_0"/>
            <p:cNvSpPr/>
            <p:nvPr/>
          </p:nvSpPr>
          <p:spPr>
            <a:xfrm>
              <a:off x="11939587" y="6596063"/>
              <a:ext cx="23700" cy="252300"/>
            </a:xfrm>
            <a:prstGeom prst="rect">
              <a:avLst/>
            </a:pr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3" name="Google Shape;1103;gae0cce15fb_5_0"/>
          <p:cNvSpPr txBox="1">
            <a:spLocks noGrp="1"/>
          </p:cNvSpPr>
          <p:nvPr>
            <p:ph type="dt" idx="10"/>
          </p:nvPr>
        </p:nvSpPr>
        <p:spPr>
          <a:xfrm>
            <a:off x="7456921" y="623948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Twentieth Century"/>
              <a:buNone/>
            </a:pPr>
            <a:r>
              <a:rPr lang="de-D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Freitag</a:t>
            </a:r>
            <a:r>
              <a:rPr lang="de-DE" sz="10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, 1</a:t>
            </a:r>
            <a:r>
              <a:rPr lang="de-D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5</a:t>
            </a:r>
            <a:r>
              <a:rPr lang="de-DE" sz="10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. Jänner 2021</a:t>
            </a:r>
            <a:endParaRPr sz="1050" b="0" i="0" u="none" strike="noStrike" cap="non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04" name="Google Shape;1104;gae0cce15fb_5_0"/>
          <p:cNvSpPr txBox="1">
            <a:spLocks noGrp="1"/>
          </p:cNvSpPr>
          <p:nvPr>
            <p:ph type="ftr" idx="11"/>
          </p:nvPr>
        </p:nvSpPr>
        <p:spPr>
          <a:xfrm>
            <a:off x="1141412" y="6248399"/>
            <a:ext cx="623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Twentieth Century"/>
              <a:buNone/>
            </a:pPr>
            <a:r>
              <a:rPr lang="de-DE" sz="10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BRUCKNER, HANGLER, MOSER-SCHWAIGER &amp; SPERL</a:t>
            </a:r>
            <a:endParaRPr sz="1050" b="0" i="0" u="none" strike="noStrike" cap="non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05" name="Google Shape;1105;gae0cce15fb_5_0"/>
          <p:cNvSpPr txBox="1">
            <a:spLocks noGrp="1"/>
          </p:cNvSpPr>
          <p:nvPr>
            <p:ph type="sldNum" idx="12"/>
          </p:nvPr>
        </p:nvSpPr>
        <p:spPr>
          <a:xfrm>
            <a:off x="10276321" y="6232944"/>
            <a:ext cx="771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16</a:t>
            </a:fld>
            <a:endParaRPr sz="800"/>
          </a:p>
        </p:txBody>
      </p:sp>
      <p:pic>
        <p:nvPicPr>
          <p:cNvPr id="1106" name="Google Shape;1106;gae0cce15fb_5_0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6388" y="2974427"/>
            <a:ext cx="3762622" cy="30141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2" name="Google Shape;1112;gab820e2a65_2_283"/>
          <p:cNvPicPr preferRelativeResize="0"/>
          <p:nvPr/>
        </p:nvPicPr>
        <p:blipFill rotWithShape="1">
          <a:blip r:embed="rId3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3" name="Google Shape;1113;gab820e2a65_2_283"/>
          <p:cNvSpPr/>
          <p:nvPr/>
        </p:nvSpPr>
        <p:spPr>
          <a:xfrm>
            <a:off x="1" y="-1"/>
            <a:ext cx="121920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A6A6A6"/>
              </a:gs>
            </a:gsLst>
            <a:lin ang="504008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14" name="Google Shape;1114;gab820e2a65_2_283"/>
          <p:cNvSpPr txBox="1"/>
          <p:nvPr/>
        </p:nvSpPr>
        <p:spPr>
          <a:xfrm>
            <a:off x="-1" y="-11792"/>
            <a:ext cx="12192000" cy="812700"/>
          </a:xfrm>
          <a:prstGeom prst="rect">
            <a:avLst/>
          </a:prstGeom>
          <a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latin typeface="Twentieth Century"/>
                <a:ea typeface="Twentieth Century"/>
                <a:cs typeface="Twentieth Century"/>
                <a:sym typeface="Twentieth Century"/>
              </a:rPr>
              <a:t> </a:t>
            </a:r>
            <a:endParaRPr/>
          </a:p>
        </p:txBody>
      </p:sp>
      <p:sp>
        <p:nvSpPr>
          <p:cNvPr id="1115" name="Google Shape;1115;gab820e2a65_2_283"/>
          <p:cNvSpPr txBox="1">
            <a:spLocks noGrp="1"/>
          </p:cNvSpPr>
          <p:nvPr>
            <p:ph type="body" idx="1"/>
          </p:nvPr>
        </p:nvSpPr>
        <p:spPr>
          <a:xfrm>
            <a:off x="1206500" y="1310054"/>
            <a:ext cx="9840900" cy="4481100"/>
          </a:xfrm>
          <a:prstGeom prst="rect">
            <a:avLst/>
          </a:prstGeom>
          <a:blipFill rotWithShape="1">
            <a:blip r:embed="rId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 </a:t>
            </a:r>
            <a:endParaRPr/>
          </a:p>
        </p:txBody>
      </p:sp>
      <p:grpSp>
        <p:nvGrpSpPr>
          <p:cNvPr id="1116" name="Google Shape;1116;gab820e2a65_2_283"/>
          <p:cNvGrpSpPr/>
          <p:nvPr/>
        </p:nvGrpSpPr>
        <p:grpSpPr>
          <a:xfrm>
            <a:off x="0" y="0"/>
            <a:ext cx="1220788" cy="6858000"/>
            <a:chOff x="-14288" y="0"/>
            <a:chExt cx="1220788" cy="6858000"/>
          </a:xfrm>
        </p:grpSpPr>
        <p:sp>
          <p:nvSpPr>
            <p:cNvPr id="1117" name="Google Shape;1117;gab820e2a65_2_283"/>
            <p:cNvSpPr/>
            <p:nvPr/>
          </p:nvSpPr>
          <p:spPr>
            <a:xfrm>
              <a:off x="114300" y="4763"/>
              <a:ext cx="23700" cy="2181300"/>
            </a:xfrm>
            <a:prstGeom prst="rect">
              <a:avLst/>
            </a:pr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gab820e2a65_2_283"/>
            <p:cNvSpPr/>
            <p:nvPr/>
          </p:nvSpPr>
          <p:spPr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gab820e2a65_2_283"/>
            <p:cNvSpPr/>
            <p:nvPr/>
          </p:nvSpPr>
          <p:spPr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gab820e2a65_2_283"/>
            <p:cNvSpPr/>
            <p:nvPr/>
          </p:nvSpPr>
          <p:spPr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l" t="t" r="r" b="b"/>
              <a:pathLst>
                <a:path w="233" h="1141" extrusionOk="0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1121" name="Google Shape;1121;gab820e2a65_2_283"/>
            <p:cNvSpPr/>
            <p:nvPr/>
          </p:nvSpPr>
          <p:spPr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gab820e2a65_2_283"/>
            <p:cNvSpPr/>
            <p:nvPr/>
          </p:nvSpPr>
          <p:spPr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l" t="t" r="r" b="b"/>
              <a:pathLst>
                <a:path w="233" h="901" extrusionOk="0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1123" name="Google Shape;1123;gab820e2a65_2_283"/>
            <p:cNvSpPr/>
            <p:nvPr/>
          </p:nvSpPr>
          <p:spPr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l" t="t" r="r" b="b"/>
              <a:pathLst>
                <a:path w="96" h="575" extrusionOk="0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1124" name="Google Shape;1124;gab820e2a65_2_283"/>
            <p:cNvSpPr/>
            <p:nvPr/>
          </p:nvSpPr>
          <p:spPr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gab820e2a65_2_283"/>
            <p:cNvSpPr/>
            <p:nvPr/>
          </p:nvSpPr>
          <p:spPr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gab820e2a65_2_283"/>
            <p:cNvSpPr/>
            <p:nvPr/>
          </p:nvSpPr>
          <p:spPr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l" t="t" r="r" b="b"/>
              <a:pathLst>
                <a:path w="266" h="332" extrusionOk="0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1127" name="Google Shape;1127;gab820e2a65_2_283"/>
            <p:cNvSpPr/>
            <p:nvPr/>
          </p:nvSpPr>
          <p:spPr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l" t="t" r="r" b="b"/>
              <a:pathLst>
                <a:path w="34" h="31" extrusionOk="0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128" name="Google Shape;1128;gab820e2a65_2_283"/>
            <p:cNvCxnSpPr/>
            <p:nvPr/>
          </p:nvCxnSpPr>
          <p:spPr>
            <a:xfrm>
              <a:off x="-4763" y="9525"/>
              <a:ext cx="0" cy="0"/>
            </a:xfrm>
            <a:prstGeom prst="straightConnector1">
              <a:avLst/>
            </a:prstGeom>
            <a:solidFill>
              <a:schemeClr val="dk2">
                <a:alpha val="44710"/>
              </a:schemeClr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1129" name="Google Shape;1129;gab820e2a65_2_283"/>
            <p:cNvSpPr/>
            <p:nvPr/>
          </p:nvSpPr>
          <p:spPr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l" t="t" r="r" b="b"/>
              <a:pathLst>
                <a:path w="78" h="80" extrusionOk="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1130" name="Google Shape;1130;gab820e2a65_2_283"/>
            <p:cNvSpPr/>
            <p:nvPr/>
          </p:nvSpPr>
          <p:spPr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l" t="t" r="r" b="b"/>
              <a:pathLst>
                <a:path w="93" h="303" extrusionOk="0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1131" name="Google Shape;1131;gab820e2a65_2_283"/>
            <p:cNvSpPr/>
            <p:nvPr/>
          </p:nvSpPr>
          <p:spPr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l" t="t" r="r" b="b"/>
              <a:pathLst>
                <a:path w="90" h="300" extrusionOk="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1132" name="Google Shape;1132;gab820e2a65_2_283"/>
            <p:cNvSpPr/>
            <p:nvPr/>
          </p:nvSpPr>
          <p:spPr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gab820e2a65_2_283"/>
            <p:cNvSpPr/>
            <p:nvPr/>
          </p:nvSpPr>
          <p:spPr>
            <a:xfrm>
              <a:off x="133350" y="4662488"/>
              <a:ext cx="23700" cy="2181300"/>
            </a:xfrm>
            <a:prstGeom prst="rect">
              <a:avLst/>
            </a:pr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gab820e2a65_2_283"/>
            <p:cNvSpPr/>
            <p:nvPr/>
          </p:nvSpPr>
          <p:spPr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l" t="t" r="r" b="b"/>
              <a:pathLst>
                <a:path w="233" h="1135" extrusionOk="0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1135" name="Google Shape;1135;gab820e2a65_2_283"/>
            <p:cNvSpPr/>
            <p:nvPr/>
          </p:nvSpPr>
          <p:spPr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gab820e2a65_2_283"/>
            <p:cNvSpPr/>
            <p:nvPr/>
          </p:nvSpPr>
          <p:spPr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l" t="t" r="r" b="b"/>
              <a:pathLst>
                <a:path w="54" h="766" extrusionOk="0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1137" name="Google Shape;1137;gab820e2a65_2_283"/>
            <p:cNvSpPr/>
            <p:nvPr/>
          </p:nvSpPr>
          <p:spPr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gab820e2a65_2_283"/>
            <p:cNvSpPr/>
            <p:nvPr/>
          </p:nvSpPr>
          <p:spPr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l" t="t" r="r" b="b"/>
              <a:pathLst>
                <a:path w="236" h="898" extrusionOk="0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1139" name="Google Shape;1139;gab820e2a65_2_283"/>
            <p:cNvSpPr/>
            <p:nvPr/>
          </p:nvSpPr>
          <p:spPr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l" t="t" r="r" b="b"/>
              <a:pathLst>
                <a:path w="96" h="575" extrusionOk="0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1140" name="Google Shape;1140;gab820e2a65_2_283"/>
            <p:cNvSpPr/>
            <p:nvPr/>
          </p:nvSpPr>
          <p:spPr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gab820e2a65_2_283"/>
            <p:cNvSpPr/>
            <p:nvPr/>
          </p:nvSpPr>
          <p:spPr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gab820e2a65_2_283"/>
            <p:cNvSpPr/>
            <p:nvPr/>
          </p:nvSpPr>
          <p:spPr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l" t="t" r="r" b="b"/>
              <a:pathLst>
                <a:path w="263" h="326" extrusionOk="0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1143" name="Google Shape;1143;gab820e2a65_2_283"/>
            <p:cNvSpPr/>
            <p:nvPr/>
          </p:nvSpPr>
          <p:spPr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l" t="t" r="r" b="b"/>
              <a:pathLst>
                <a:path w="33" h="31" extrusionOk="0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4" name="Google Shape;1144;gab820e2a65_2_283"/>
          <p:cNvGrpSpPr/>
          <p:nvPr/>
        </p:nvGrpSpPr>
        <p:grpSpPr>
          <a:xfrm>
            <a:off x="11364912" y="0"/>
            <a:ext cx="674688" cy="6848475"/>
            <a:chOff x="11364912" y="0"/>
            <a:chExt cx="674688" cy="6848475"/>
          </a:xfrm>
        </p:grpSpPr>
        <p:sp>
          <p:nvSpPr>
            <p:cNvPr id="1145" name="Google Shape;1145;gab820e2a65_2_283"/>
            <p:cNvSpPr/>
            <p:nvPr/>
          </p:nvSpPr>
          <p:spPr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l" t="t" r="r" b="b"/>
              <a:pathLst>
                <a:path w="263" h="323" extrusionOk="0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1146" name="Google Shape;1146;gab820e2a65_2_283"/>
            <p:cNvSpPr/>
            <p:nvPr/>
          </p:nvSpPr>
          <p:spPr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l" t="t" r="r" b="b"/>
              <a:pathLst>
                <a:path w="33" h="32" extrusionOk="0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gab820e2a65_2_283"/>
            <p:cNvSpPr/>
            <p:nvPr/>
          </p:nvSpPr>
          <p:spPr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gab820e2a65_2_283"/>
            <p:cNvSpPr/>
            <p:nvPr/>
          </p:nvSpPr>
          <p:spPr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l" t="t" r="r" b="b"/>
              <a:pathLst>
                <a:path w="188" h="727" extrusionOk="0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1149" name="Google Shape;1149;gab820e2a65_2_283"/>
            <p:cNvSpPr/>
            <p:nvPr/>
          </p:nvSpPr>
          <p:spPr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l" t="t" r="r" b="b"/>
              <a:pathLst>
                <a:path w="33" h="33" extrusionOk="0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gab820e2a65_2_283"/>
            <p:cNvSpPr/>
            <p:nvPr/>
          </p:nvSpPr>
          <p:spPr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l" t="t" r="r" b="b"/>
              <a:pathLst>
                <a:path w="192" h="973" extrusionOk="0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1151" name="Google Shape;1151;gab820e2a65_2_283"/>
            <p:cNvSpPr/>
            <p:nvPr/>
          </p:nvSpPr>
          <p:spPr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gab820e2a65_2_283"/>
            <p:cNvSpPr/>
            <p:nvPr/>
          </p:nvSpPr>
          <p:spPr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l" t="t" r="r" b="b"/>
              <a:pathLst>
                <a:path w="194" h="1135" extrusionOk="0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1153" name="Google Shape;1153;gab820e2a65_2_283"/>
            <p:cNvSpPr/>
            <p:nvPr/>
          </p:nvSpPr>
          <p:spPr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gab820e2a65_2_283"/>
            <p:cNvSpPr/>
            <p:nvPr/>
          </p:nvSpPr>
          <p:spPr>
            <a:xfrm>
              <a:off x="11939587" y="6596063"/>
              <a:ext cx="23700" cy="252300"/>
            </a:xfrm>
            <a:prstGeom prst="rect">
              <a:avLst/>
            </a:pr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5" name="Google Shape;1155;gab820e2a65_2_283"/>
          <p:cNvSpPr txBox="1">
            <a:spLocks noGrp="1"/>
          </p:cNvSpPr>
          <p:nvPr>
            <p:ph type="ftr" idx="11"/>
          </p:nvPr>
        </p:nvSpPr>
        <p:spPr>
          <a:xfrm>
            <a:off x="1141412" y="6248399"/>
            <a:ext cx="623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solidFill>
                  <a:schemeClr val="dk1"/>
                </a:solidFill>
              </a:rPr>
              <a:t>BRUCKNER, HANGLER, MOSER-SCHWAIGER &amp; SPERL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156" name="Google Shape;1156;gab820e2a65_2_283"/>
          <p:cNvSpPr txBox="1">
            <a:spLocks noGrp="1"/>
          </p:cNvSpPr>
          <p:nvPr>
            <p:ph type="sldNum" idx="12"/>
          </p:nvPr>
        </p:nvSpPr>
        <p:spPr>
          <a:xfrm>
            <a:off x="10276321" y="6232944"/>
            <a:ext cx="771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17</a:t>
            </a:fld>
            <a:endParaRPr sz="800"/>
          </a:p>
        </p:txBody>
      </p:sp>
      <p:pic>
        <p:nvPicPr>
          <p:cNvPr id="1157" name="Google Shape;1157;gab820e2a65_2_283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6955" y="2764793"/>
            <a:ext cx="4897437" cy="34334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58" name="Google Shape;1158;gab820e2a65_2_283"/>
          <p:cNvCxnSpPr/>
          <p:nvPr/>
        </p:nvCxnSpPr>
        <p:spPr>
          <a:xfrm>
            <a:off x="3971925" y="4167982"/>
            <a:ext cx="1971600" cy="0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159" name="Google Shape;1159;gab820e2a65_2_283"/>
          <p:cNvSpPr txBox="1">
            <a:spLocks noGrp="1"/>
          </p:cNvSpPr>
          <p:nvPr>
            <p:ph type="dt" idx="10"/>
          </p:nvPr>
        </p:nvSpPr>
        <p:spPr>
          <a:xfrm>
            <a:off x="7456921" y="623948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solidFill>
                  <a:schemeClr val="dk1"/>
                </a:solidFill>
              </a:rPr>
              <a:t>Freitag, 15. Jänner 2021</a:t>
            </a:r>
            <a:endParaRPr cap="non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5" name="Google Shape;1165;gb56154d945_2_0"/>
          <p:cNvPicPr preferRelativeResize="0"/>
          <p:nvPr/>
        </p:nvPicPr>
        <p:blipFill rotWithShape="1">
          <a:blip r:embed="rId3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6" name="Google Shape;1166;gb56154d945_2_0"/>
          <p:cNvSpPr/>
          <p:nvPr/>
        </p:nvSpPr>
        <p:spPr>
          <a:xfrm>
            <a:off x="1" y="-1"/>
            <a:ext cx="121920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A6A6A6"/>
              </a:gs>
            </a:gsLst>
            <a:lin ang="504008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67" name="Google Shape;1167;gb56154d945_2_0"/>
          <p:cNvSpPr txBox="1"/>
          <p:nvPr/>
        </p:nvSpPr>
        <p:spPr>
          <a:xfrm>
            <a:off x="-1" y="-11792"/>
            <a:ext cx="12192000" cy="812700"/>
          </a:xfrm>
          <a:prstGeom prst="rect">
            <a:avLst/>
          </a:prstGeom>
          <a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b="0" i="0" u="none" strike="noStrike" cap="non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168" name="Google Shape;1168;gb56154d945_2_0"/>
          <p:cNvSpPr txBox="1">
            <a:spLocks noGrp="1"/>
          </p:cNvSpPr>
          <p:nvPr>
            <p:ph type="body" idx="1"/>
          </p:nvPr>
        </p:nvSpPr>
        <p:spPr>
          <a:xfrm>
            <a:off x="1206500" y="1310054"/>
            <a:ext cx="9840900" cy="4481100"/>
          </a:xfrm>
          <a:prstGeom prst="rect">
            <a:avLst/>
          </a:prstGeom>
          <a:blipFill rotWithShape="1">
            <a:blip r:embed="rId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 </a:t>
            </a:r>
            <a:endParaRPr/>
          </a:p>
        </p:txBody>
      </p:sp>
      <p:grpSp>
        <p:nvGrpSpPr>
          <p:cNvPr id="1169" name="Google Shape;1169;gb56154d945_2_0"/>
          <p:cNvGrpSpPr/>
          <p:nvPr/>
        </p:nvGrpSpPr>
        <p:grpSpPr>
          <a:xfrm>
            <a:off x="0" y="0"/>
            <a:ext cx="1220788" cy="6858000"/>
            <a:chOff x="-14288" y="0"/>
            <a:chExt cx="1220788" cy="6858000"/>
          </a:xfrm>
        </p:grpSpPr>
        <p:sp>
          <p:nvSpPr>
            <p:cNvPr id="1170" name="Google Shape;1170;gb56154d945_2_0"/>
            <p:cNvSpPr/>
            <p:nvPr/>
          </p:nvSpPr>
          <p:spPr>
            <a:xfrm>
              <a:off x="114300" y="4763"/>
              <a:ext cx="23700" cy="2181300"/>
            </a:xfrm>
            <a:prstGeom prst="rect">
              <a:avLst/>
            </a:pr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gb56154d945_2_0"/>
            <p:cNvSpPr/>
            <p:nvPr/>
          </p:nvSpPr>
          <p:spPr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gb56154d945_2_0"/>
            <p:cNvSpPr/>
            <p:nvPr/>
          </p:nvSpPr>
          <p:spPr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gb56154d945_2_0"/>
            <p:cNvSpPr/>
            <p:nvPr/>
          </p:nvSpPr>
          <p:spPr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l" t="t" r="r" b="b"/>
              <a:pathLst>
                <a:path w="233" h="1141" extrusionOk="0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1174" name="Google Shape;1174;gb56154d945_2_0"/>
            <p:cNvSpPr/>
            <p:nvPr/>
          </p:nvSpPr>
          <p:spPr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gb56154d945_2_0"/>
            <p:cNvSpPr/>
            <p:nvPr/>
          </p:nvSpPr>
          <p:spPr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l" t="t" r="r" b="b"/>
              <a:pathLst>
                <a:path w="233" h="901" extrusionOk="0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1176" name="Google Shape;1176;gb56154d945_2_0"/>
            <p:cNvSpPr/>
            <p:nvPr/>
          </p:nvSpPr>
          <p:spPr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l" t="t" r="r" b="b"/>
              <a:pathLst>
                <a:path w="96" h="575" extrusionOk="0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1177" name="Google Shape;1177;gb56154d945_2_0"/>
            <p:cNvSpPr/>
            <p:nvPr/>
          </p:nvSpPr>
          <p:spPr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gb56154d945_2_0"/>
            <p:cNvSpPr/>
            <p:nvPr/>
          </p:nvSpPr>
          <p:spPr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gb56154d945_2_0"/>
            <p:cNvSpPr/>
            <p:nvPr/>
          </p:nvSpPr>
          <p:spPr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l" t="t" r="r" b="b"/>
              <a:pathLst>
                <a:path w="266" h="332" extrusionOk="0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1180" name="Google Shape;1180;gb56154d945_2_0"/>
            <p:cNvSpPr/>
            <p:nvPr/>
          </p:nvSpPr>
          <p:spPr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l" t="t" r="r" b="b"/>
              <a:pathLst>
                <a:path w="34" h="31" extrusionOk="0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181" name="Google Shape;1181;gb56154d945_2_0"/>
            <p:cNvCxnSpPr/>
            <p:nvPr/>
          </p:nvCxnSpPr>
          <p:spPr>
            <a:xfrm>
              <a:off x="-4763" y="9525"/>
              <a:ext cx="0" cy="0"/>
            </a:xfrm>
            <a:prstGeom prst="straightConnector1">
              <a:avLst/>
            </a:prstGeom>
            <a:solidFill>
              <a:schemeClr val="dk2">
                <a:alpha val="44710"/>
              </a:schemeClr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1182" name="Google Shape;1182;gb56154d945_2_0"/>
            <p:cNvSpPr/>
            <p:nvPr/>
          </p:nvSpPr>
          <p:spPr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l" t="t" r="r" b="b"/>
              <a:pathLst>
                <a:path w="78" h="80" extrusionOk="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1183" name="Google Shape;1183;gb56154d945_2_0"/>
            <p:cNvSpPr/>
            <p:nvPr/>
          </p:nvSpPr>
          <p:spPr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l" t="t" r="r" b="b"/>
              <a:pathLst>
                <a:path w="93" h="303" extrusionOk="0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1184" name="Google Shape;1184;gb56154d945_2_0"/>
            <p:cNvSpPr/>
            <p:nvPr/>
          </p:nvSpPr>
          <p:spPr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l" t="t" r="r" b="b"/>
              <a:pathLst>
                <a:path w="90" h="300" extrusionOk="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1185" name="Google Shape;1185;gb56154d945_2_0"/>
            <p:cNvSpPr/>
            <p:nvPr/>
          </p:nvSpPr>
          <p:spPr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gb56154d945_2_0"/>
            <p:cNvSpPr/>
            <p:nvPr/>
          </p:nvSpPr>
          <p:spPr>
            <a:xfrm>
              <a:off x="133350" y="4662488"/>
              <a:ext cx="23700" cy="2181300"/>
            </a:xfrm>
            <a:prstGeom prst="rect">
              <a:avLst/>
            </a:pr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gb56154d945_2_0"/>
            <p:cNvSpPr/>
            <p:nvPr/>
          </p:nvSpPr>
          <p:spPr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l" t="t" r="r" b="b"/>
              <a:pathLst>
                <a:path w="233" h="1135" extrusionOk="0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1188" name="Google Shape;1188;gb56154d945_2_0"/>
            <p:cNvSpPr/>
            <p:nvPr/>
          </p:nvSpPr>
          <p:spPr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gb56154d945_2_0"/>
            <p:cNvSpPr/>
            <p:nvPr/>
          </p:nvSpPr>
          <p:spPr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l" t="t" r="r" b="b"/>
              <a:pathLst>
                <a:path w="54" h="766" extrusionOk="0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1190" name="Google Shape;1190;gb56154d945_2_0"/>
            <p:cNvSpPr/>
            <p:nvPr/>
          </p:nvSpPr>
          <p:spPr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gb56154d945_2_0"/>
            <p:cNvSpPr/>
            <p:nvPr/>
          </p:nvSpPr>
          <p:spPr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l" t="t" r="r" b="b"/>
              <a:pathLst>
                <a:path w="236" h="898" extrusionOk="0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1192" name="Google Shape;1192;gb56154d945_2_0"/>
            <p:cNvSpPr/>
            <p:nvPr/>
          </p:nvSpPr>
          <p:spPr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l" t="t" r="r" b="b"/>
              <a:pathLst>
                <a:path w="96" h="575" extrusionOk="0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1193" name="Google Shape;1193;gb56154d945_2_0"/>
            <p:cNvSpPr/>
            <p:nvPr/>
          </p:nvSpPr>
          <p:spPr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gb56154d945_2_0"/>
            <p:cNvSpPr/>
            <p:nvPr/>
          </p:nvSpPr>
          <p:spPr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gb56154d945_2_0"/>
            <p:cNvSpPr/>
            <p:nvPr/>
          </p:nvSpPr>
          <p:spPr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l" t="t" r="r" b="b"/>
              <a:pathLst>
                <a:path w="263" h="326" extrusionOk="0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1196" name="Google Shape;1196;gb56154d945_2_0"/>
            <p:cNvSpPr/>
            <p:nvPr/>
          </p:nvSpPr>
          <p:spPr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l" t="t" r="r" b="b"/>
              <a:pathLst>
                <a:path w="33" h="31" extrusionOk="0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7" name="Google Shape;1197;gb56154d945_2_0"/>
          <p:cNvGrpSpPr/>
          <p:nvPr/>
        </p:nvGrpSpPr>
        <p:grpSpPr>
          <a:xfrm>
            <a:off x="11364912" y="0"/>
            <a:ext cx="674688" cy="6848475"/>
            <a:chOff x="11364912" y="0"/>
            <a:chExt cx="674688" cy="6848475"/>
          </a:xfrm>
        </p:grpSpPr>
        <p:sp>
          <p:nvSpPr>
            <p:cNvPr id="1198" name="Google Shape;1198;gb56154d945_2_0"/>
            <p:cNvSpPr/>
            <p:nvPr/>
          </p:nvSpPr>
          <p:spPr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l" t="t" r="r" b="b"/>
              <a:pathLst>
                <a:path w="263" h="323" extrusionOk="0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1199" name="Google Shape;1199;gb56154d945_2_0"/>
            <p:cNvSpPr/>
            <p:nvPr/>
          </p:nvSpPr>
          <p:spPr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l" t="t" r="r" b="b"/>
              <a:pathLst>
                <a:path w="33" h="32" extrusionOk="0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gb56154d945_2_0"/>
            <p:cNvSpPr/>
            <p:nvPr/>
          </p:nvSpPr>
          <p:spPr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gb56154d945_2_0"/>
            <p:cNvSpPr/>
            <p:nvPr/>
          </p:nvSpPr>
          <p:spPr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l" t="t" r="r" b="b"/>
              <a:pathLst>
                <a:path w="188" h="727" extrusionOk="0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1202" name="Google Shape;1202;gb56154d945_2_0"/>
            <p:cNvSpPr/>
            <p:nvPr/>
          </p:nvSpPr>
          <p:spPr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l" t="t" r="r" b="b"/>
              <a:pathLst>
                <a:path w="33" h="33" extrusionOk="0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gb56154d945_2_0"/>
            <p:cNvSpPr/>
            <p:nvPr/>
          </p:nvSpPr>
          <p:spPr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l" t="t" r="r" b="b"/>
              <a:pathLst>
                <a:path w="192" h="973" extrusionOk="0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1204" name="Google Shape;1204;gb56154d945_2_0"/>
            <p:cNvSpPr/>
            <p:nvPr/>
          </p:nvSpPr>
          <p:spPr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gb56154d945_2_0"/>
            <p:cNvSpPr/>
            <p:nvPr/>
          </p:nvSpPr>
          <p:spPr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l" t="t" r="r" b="b"/>
              <a:pathLst>
                <a:path w="194" h="1135" extrusionOk="0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1206" name="Google Shape;1206;gb56154d945_2_0"/>
            <p:cNvSpPr/>
            <p:nvPr/>
          </p:nvSpPr>
          <p:spPr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gb56154d945_2_0"/>
            <p:cNvSpPr/>
            <p:nvPr/>
          </p:nvSpPr>
          <p:spPr>
            <a:xfrm>
              <a:off x="11939587" y="6596063"/>
              <a:ext cx="23700" cy="252300"/>
            </a:xfrm>
            <a:prstGeom prst="rect">
              <a:avLst/>
            </a:pr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8" name="Google Shape;1208;gb56154d945_2_0"/>
          <p:cNvSpPr txBox="1">
            <a:spLocks noGrp="1"/>
          </p:cNvSpPr>
          <p:nvPr>
            <p:ph type="dt" idx="10"/>
          </p:nvPr>
        </p:nvSpPr>
        <p:spPr>
          <a:xfrm>
            <a:off x="7456921" y="623948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Twentieth Century"/>
              <a:buNone/>
            </a:pPr>
            <a:r>
              <a:rPr lang="de-DE" sz="10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Mittwoch, 13. Jänner 2021</a:t>
            </a:r>
            <a:endParaRPr sz="1050" b="0" i="0" u="none" strike="noStrike" cap="non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09" name="Google Shape;1209;gb56154d945_2_0"/>
          <p:cNvSpPr txBox="1">
            <a:spLocks noGrp="1"/>
          </p:cNvSpPr>
          <p:nvPr>
            <p:ph type="ftr" idx="11"/>
          </p:nvPr>
        </p:nvSpPr>
        <p:spPr>
          <a:xfrm>
            <a:off x="1141412" y="6248399"/>
            <a:ext cx="623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Twentieth Century"/>
              <a:buNone/>
            </a:pPr>
            <a:r>
              <a:rPr lang="de-DE" sz="105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BRUCKNER, HANGLER, MOSER-SCHWAIGER &amp; SPERL</a:t>
            </a:r>
            <a:endParaRPr sz="1050" b="0" i="0" u="none" strike="noStrike" cap="non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10" name="Google Shape;1210;gb56154d945_2_0"/>
          <p:cNvSpPr txBox="1">
            <a:spLocks noGrp="1"/>
          </p:cNvSpPr>
          <p:nvPr>
            <p:ph type="sldNum" idx="12"/>
          </p:nvPr>
        </p:nvSpPr>
        <p:spPr>
          <a:xfrm>
            <a:off x="10276321" y="6232944"/>
            <a:ext cx="771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18</a:t>
            </a:fld>
            <a:endParaRPr sz="800"/>
          </a:p>
        </p:txBody>
      </p:sp>
      <p:pic>
        <p:nvPicPr>
          <p:cNvPr id="1211" name="Google Shape;1211;gb56154d945_2_0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6627" y="2809638"/>
            <a:ext cx="5111747" cy="3423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7" name="Google Shape;1217;gb5fa405205_0_0"/>
          <p:cNvPicPr preferRelativeResize="0"/>
          <p:nvPr/>
        </p:nvPicPr>
        <p:blipFill rotWithShape="1">
          <a:blip r:embed="rId3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8" name="Google Shape;1218;gb5fa405205_0_0"/>
          <p:cNvSpPr/>
          <p:nvPr/>
        </p:nvSpPr>
        <p:spPr>
          <a:xfrm>
            <a:off x="1" y="-1"/>
            <a:ext cx="121920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A6A6A6"/>
              </a:gs>
            </a:gsLst>
            <a:lin ang="504008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19" name="Google Shape;1219;gb5fa405205_0_0"/>
          <p:cNvSpPr txBox="1"/>
          <p:nvPr/>
        </p:nvSpPr>
        <p:spPr>
          <a:xfrm>
            <a:off x="-1" y="-11792"/>
            <a:ext cx="12192000" cy="812700"/>
          </a:xfrm>
          <a:prstGeom prst="rect">
            <a:avLst/>
          </a:prstGeom>
          <a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latin typeface="Twentieth Century"/>
                <a:ea typeface="Twentieth Century"/>
                <a:cs typeface="Twentieth Century"/>
                <a:sym typeface="Twentieth Century"/>
              </a:rPr>
              <a:t> </a:t>
            </a:r>
            <a:endParaRPr/>
          </a:p>
        </p:txBody>
      </p:sp>
      <p:sp>
        <p:nvSpPr>
          <p:cNvPr id="1220" name="Google Shape;1220;gb5fa405205_0_0"/>
          <p:cNvSpPr txBox="1">
            <a:spLocks noGrp="1"/>
          </p:cNvSpPr>
          <p:nvPr>
            <p:ph type="body" idx="1"/>
          </p:nvPr>
        </p:nvSpPr>
        <p:spPr>
          <a:xfrm>
            <a:off x="1206500" y="1310054"/>
            <a:ext cx="9840900" cy="44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de-DE">
                <a:latin typeface="Calibri"/>
                <a:ea typeface="Calibri"/>
                <a:cs typeface="Calibri"/>
                <a:sym typeface="Calibri"/>
              </a:rPr>
              <a:t>	   	</a:t>
            </a:r>
            <a:endParaRPr/>
          </a:p>
        </p:txBody>
      </p:sp>
      <p:grpSp>
        <p:nvGrpSpPr>
          <p:cNvPr id="1221" name="Google Shape;1221;gb5fa405205_0_0"/>
          <p:cNvGrpSpPr/>
          <p:nvPr/>
        </p:nvGrpSpPr>
        <p:grpSpPr>
          <a:xfrm>
            <a:off x="0" y="0"/>
            <a:ext cx="1220788" cy="6858000"/>
            <a:chOff x="-14288" y="0"/>
            <a:chExt cx="1220788" cy="6858000"/>
          </a:xfrm>
        </p:grpSpPr>
        <p:sp>
          <p:nvSpPr>
            <p:cNvPr id="1222" name="Google Shape;1222;gb5fa405205_0_0"/>
            <p:cNvSpPr/>
            <p:nvPr/>
          </p:nvSpPr>
          <p:spPr>
            <a:xfrm>
              <a:off x="114300" y="4763"/>
              <a:ext cx="23700" cy="2181300"/>
            </a:xfrm>
            <a:prstGeom prst="rect">
              <a:avLst/>
            </a:pr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gb5fa405205_0_0"/>
            <p:cNvSpPr/>
            <p:nvPr/>
          </p:nvSpPr>
          <p:spPr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gb5fa405205_0_0"/>
            <p:cNvSpPr/>
            <p:nvPr/>
          </p:nvSpPr>
          <p:spPr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gb5fa405205_0_0"/>
            <p:cNvSpPr/>
            <p:nvPr/>
          </p:nvSpPr>
          <p:spPr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l" t="t" r="r" b="b"/>
              <a:pathLst>
                <a:path w="233" h="1141" extrusionOk="0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1226" name="Google Shape;1226;gb5fa405205_0_0"/>
            <p:cNvSpPr/>
            <p:nvPr/>
          </p:nvSpPr>
          <p:spPr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gb5fa405205_0_0"/>
            <p:cNvSpPr/>
            <p:nvPr/>
          </p:nvSpPr>
          <p:spPr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l" t="t" r="r" b="b"/>
              <a:pathLst>
                <a:path w="233" h="901" extrusionOk="0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1228" name="Google Shape;1228;gb5fa405205_0_0"/>
            <p:cNvSpPr/>
            <p:nvPr/>
          </p:nvSpPr>
          <p:spPr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l" t="t" r="r" b="b"/>
              <a:pathLst>
                <a:path w="96" h="575" extrusionOk="0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1229" name="Google Shape;1229;gb5fa405205_0_0"/>
            <p:cNvSpPr/>
            <p:nvPr/>
          </p:nvSpPr>
          <p:spPr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gb5fa405205_0_0"/>
            <p:cNvSpPr/>
            <p:nvPr/>
          </p:nvSpPr>
          <p:spPr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gb5fa405205_0_0"/>
            <p:cNvSpPr/>
            <p:nvPr/>
          </p:nvSpPr>
          <p:spPr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l" t="t" r="r" b="b"/>
              <a:pathLst>
                <a:path w="266" h="332" extrusionOk="0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1232" name="Google Shape;1232;gb5fa405205_0_0"/>
            <p:cNvSpPr/>
            <p:nvPr/>
          </p:nvSpPr>
          <p:spPr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l" t="t" r="r" b="b"/>
              <a:pathLst>
                <a:path w="34" h="31" extrusionOk="0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233" name="Google Shape;1233;gb5fa405205_0_0"/>
            <p:cNvCxnSpPr/>
            <p:nvPr/>
          </p:nvCxnSpPr>
          <p:spPr>
            <a:xfrm>
              <a:off x="-4763" y="9525"/>
              <a:ext cx="0" cy="0"/>
            </a:xfrm>
            <a:prstGeom prst="straightConnector1">
              <a:avLst/>
            </a:prstGeom>
            <a:solidFill>
              <a:schemeClr val="dk2">
                <a:alpha val="44710"/>
              </a:schemeClr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1234" name="Google Shape;1234;gb5fa405205_0_0"/>
            <p:cNvSpPr/>
            <p:nvPr/>
          </p:nvSpPr>
          <p:spPr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l" t="t" r="r" b="b"/>
              <a:pathLst>
                <a:path w="78" h="80" extrusionOk="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1235" name="Google Shape;1235;gb5fa405205_0_0"/>
            <p:cNvSpPr/>
            <p:nvPr/>
          </p:nvSpPr>
          <p:spPr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l" t="t" r="r" b="b"/>
              <a:pathLst>
                <a:path w="93" h="303" extrusionOk="0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1236" name="Google Shape;1236;gb5fa405205_0_0"/>
            <p:cNvSpPr/>
            <p:nvPr/>
          </p:nvSpPr>
          <p:spPr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l" t="t" r="r" b="b"/>
              <a:pathLst>
                <a:path w="90" h="300" extrusionOk="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1237" name="Google Shape;1237;gb5fa405205_0_0"/>
            <p:cNvSpPr/>
            <p:nvPr/>
          </p:nvSpPr>
          <p:spPr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gb5fa405205_0_0"/>
            <p:cNvSpPr/>
            <p:nvPr/>
          </p:nvSpPr>
          <p:spPr>
            <a:xfrm>
              <a:off x="133350" y="4662488"/>
              <a:ext cx="23700" cy="2181300"/>
            </a:xfrm>
            <a:prstGeom prst="rect">
              <a:avLst/>
            </a:pr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gb5fa405205_0_0"/>
            <p:cNvSpPr/>
            <p:nvPr/>
          </p:nvSpPr>
          <p:spPr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l" t="t" r="r" b="b"/>
              <a:pathLst>
                <a:path w="233" h="1135" extrusionOk="0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1240" name="Google Shape;1240;gb5fa405205_0_0"/>
            <p:cNvSpPr/>
            <p:nvPr/>
          </p:nvSpPr>
          <p:spPr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gb5fa405205_0_0"/>
            <p:cNvSpPr/>
            <p:nvPr/>
          </p:nvSpPr>
          <p:spPr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l" t="t" r="r" b="b"/>
              <a:pathLst>
                <a:path w="54" h="766" extrusionOk="0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1242" name="Google Shape;1242;gb5fa405205_0_0"/>
            <p:cNvSpPr/>
            <p:nvPr/>
          </p:nvSpPr>
          <p:spPr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gb5fa405205_0_0"/>
            <p:cNvSpPr/>
            <p:nvPr/>
          </p:nvSpPr>
          <p:spPr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l" t="t" r="r" b="b"/>
              <a:pathLst>
                <a:path w="236" h="898" extrusionOk="0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1244" name="Google Shape;1244;gb5fa405205_0_0"/>
            <p:cNvSpPr/>
            <p:nvPr/>
          </p:nvSpPr>
          <p:spPr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l" t="t" r="r" b="b"/>
              <a:pathLst>
                <a:path w="96" h="575" extrusionOk="0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1245" name="Google Shape;1245;gb5fa405205_0_0"/>
            <p:cNvSpPr/>
            <p:nvPr/>
          </p:nvSpPr>
          <p:spPr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gb5fa405205_0_0"/>
            <p:cNvSpPr/>
            <p:nvPr/>
          </p:nvSpPr>
          <p:spPr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gb5fa405205_0_0"/>
            <p:cNvSpPr/>
            <p:nvPr/>
          </p:nvSpPr>
          <p:spPr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l" t="t" r="r" b="b"/>
              <a:pathLst>
                <a:path w="263" h="326" extrusionOk="0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1248" name="Google Shape;1248;gb5fa405205_0_0"/>
            <p:cNvSpPr/>
            <p:nvPr/>
          </p:nvSpPr>
          <p:spPr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l" t="t" r="r" b="b"/>
              <a:pathLst>
                <a:path w="33" h="31" extrusionOk="0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9" name="Google Shape;1249;gb5fa405205_0_0"/>
          <p:cNvGrpSpPr/>
          <p:nvPr/>
        </p:nvGrpSpPr>
        <p:grpSpPr>
          <a:xfrm>
            <a:off x="11364912" y="0"/>
            <a:ext cx="674688" cy="6848475"/>
            <a:chOff x="11364912" y="0"/>
            <a:chExt cx="674688" cy="6848475"/>
          </a:xfrm>
        </p:grpSpPr>
        <p:sp>
          <p:nvSpPr>
            <p:cNvPr id="1250" name="Google Shape;1250;gb5fa405205_0_0"/>
            <p:cNvSpPr/>
            <p:nvPr/>
          </p:nvSpPr>
          <p:spPr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l" t="t" r="r" b="b"/>
              <a:pathLst>
                <a:path w="263" h="323" extrusionOk="0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1251" name="Google Shape;1251;gb5fa405205_0_0"/>
            <p:cNvSpPr/>
            <p:nvPr/>
          </p:nvSpPr>
          <p:spPr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l" t="t" r="r" b="b"/>
              <a:pathLst>
                <a:path w="33" h="32" extrusionOk="0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gb5fa405205_0_0"/>
            <p:cNvSpPr/>
            <p:nvPr/>
          </p:nvSpPr>
          <p:spPr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gb5fa405205_0_0"/>
            <p:cNvSpPr/>
            <p:nvPr/>
          </p:nvSpPr>
          <p:spPr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l" t="t" r="r" b="b"/>
              <a:pathLst>
                <a:path w="188" h="727" extrusionOk="0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1254" name="Google Shape;1254;gb5fa405205_0_0"/>
            <p:cNvSpPr/>
            <p:nvPr/>
          </p:nvSpPr>
          <p:spPr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l" t="t" r="r" b="b"/>
              <a:pathLst>
                <a:path w="33" h="33" extrusionOk="0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gb5fa405205_0_0"/>
            <p:cNvSpPr/>
            <p:nvPr/>
          </p:nvSpPr>
          <p:spPr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l" t="t" r="r" b="b"/>
              <a:pathLst>
                <a:path w="192" h="973" extrusionOk="0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1256" name="Google Shape;1256;gb5fa405205_0_0"/>
            <p:cNvSpPr/>
            <p:nvPr/>
          </p:nvSpPr>
          <p:spPr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gb5fa405205_0_0"/>
            <p:cNvSpPr/>
            <p:nvPr/>
          </p:nvSpPr>
          <p:spPr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l" t="t" r="r" b="b"/>
              <a:pathLst>
                <a:path w="194" h="1135" extrusionOk="0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1258" name="Google Shape;1258;gb5fa405205_0_0"/>
            <p:cNvSpPr/>
            <p:nvPr/>
          </p:nvSpPr>
          <p:spPr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gb5fa405205_0_0"/>
            <p:cNvSpPr/>
            <p:nvPr/>
          </p:nvSpPr>
          <p:spPr>
            <a:xfrm>
              <a:off x="11939587" y="6596063"/>
              <a:ext cx="23700" cy="252300"/>
            </a:xfrm>
            <a:prstGeom prst="rect">
              <a:avLst/>
            </a:pr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0" name="Google Shape;1260;gb5fa405205_0_0"/>
          <p:cNvSpPr txBox="1">
            <a:spLocks noGrp="1"/>
          </p:cNvSpPr>
          <p:nvPr>
            <p:ph type="dt" idx="10"/>
          </p:nvPr>
        </p:nvSpPr>
        <p:spPr>
          <a:xfrm>
            <a:off x="7456921" y="623948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solidFill>
                  <a:schemeClr val="dk1"/>
                </a:solidFill>
              </a:rPr>
              <a:t>Freitag, 8. Jänner 2021</a:t>
            </a:r>
            <a:endParaRPr cap="none">
              <a:solidFill>
                <a:schemeClr val="dk1"/>
              </a:solidFill>
            </a:endParaRPr>
          </a:p>
        </p:txBody>
      </p:sp>
      <p:sp>
        <p:nvSpPr>
          <p:cNvPr id="1261" name="Google Shape;1261;gb5fa405205_0_0"/>
          <p:cNvSpPr txBox="1">
            <a:spLocks noGrp="1"/>
          </p:cNvSpPr>
          <p:nvPr>
            <p:ph type="ftr" idx="11"/>
          </p:nvPr>
        </p:nvSpPr>
        <p:spPr>
          <a:xfrm>
            <a:off x="1141412" y="6248399"/>
            <a:ext cx="623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solidFill>
                  <a:schemeClr val="dk1"/>
                </a:solidFill>
              </a:rPr>
              <a:t>BRUCKNER, HANGLER, MOSER-SCHWAIGER &amp; SPERL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262" name="Google Shape;1262;gb5fa405205_0_0"/>
          <p:cNvSpPr txBox="1">
            <a:spLocks noGrp="1"/>
          </p:cNvSpPr>
          <p:nvPr>
            <p:ph type="sldNum" idx="12"/>
          </p:nvPr>
        </p:nvSpPr>
        <p:spPr>
          <a:xfrm>
            <a:off x="10276321" y="6232944"/>
            <a:ext cx="771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19</a:t>
            </a:fld>
            <a:endParaRPr sz="800"/>
          </a:p>
        </p:txBody>
      </p:sp>
      <p:pic>
        <p:nvPicPr>
          <p:cNvPr id="1263" name="Google Shape;1263;gb5fa405205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06500" y="1053850"/>
            <a:ext cx="10158399" cy="4993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2"/>
          <p:cNvPicPr preferRelativeResize="0"/>
          <p:nvPr/>
        </p:nvPicPr>
        <p:blipFill rotWithShape="1">
          <a:blip r:embed="rId3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2"/>
          <p:cNvSpPr/>
          <p:nvPr/>
        </p:nvSpPr>
        <p:spPr>
          <a:xfrm>
            <a:off x="1" y="-1"/>
            <a:ext cx="121920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A6A6A6"/>
              </a:gs>
            </a:gsLst>
            <a:lin ang="504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3" name="Google Shape;303;p2"/>
          <p:cNvSpPr txBox="1">
            <a:spLocks noGrp="1"/>
          </p:cNvSpPr>
          <p:nvPr>
            <p:ph type="title"/>
          </p:nvPr>
        </p:nvSpPr>
        <p:spPr>
          <a:xfrm>
            <a:off x="0" y="7205"/>
            <a:ext cx="12191999" cy="812800"/>
          </a:xfrm>
          <a:prstGeom prst="rect">
            <a:avLst/>
          </a:prstGeom>
          <a:gradFill>
            <a:gsLst>
              <a:gs pos="0">
                <a:srgbClr val="989EAB"/>
              </a:gs>
              <a:gs pos="50000">
                <a:srgbClr val="C1C4CA"/>
              </a:gs>
              <a:gs pos="100000">
                <a:srgbClr val="E1E3E4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wentieth Century"/>
              <a:buNone/>
            </a:pPr>
            <a:r>
              <a:rPr lang="de-DE" sz="4000"/>
              <a:t>Übersicht</a:t>
            </a:r>
            <a:endParaRPr sz="4000"/>
          </a:p>
        </p:txBody>
      </p:sp>
      <p:grpSp>
        <p:nvGrpSpPr>
          <p:cNvPr id="304" name="Google Shape;304;p2"/>
          <p:cNvGrpSpPr/>
          <p:nvPr/>
        </p:nvGrpSpPr>
        <p:grpSpPr>
          <a:xfrm>
            <a:off x="0" y="0"/>
            <a:ext cx="1220788" cy="6858001"/>
            <a:chOff x="-14288" y="0"/>
            <a:chExt cx="1220788" cy="6858001"/>
          </a:xfrm>
        </p:grpSpPr>
        <p:sp>
          <p:nvSpPr>
            <p:cNvPr id="305" name="Google Shape;305;p2"/>
            <p:cNvSpPr/>
            <p:nvPr/>
          </p:nvSpPr>
          <p:spPr>
            <a:xfrm>
              <a:off x="114300" y="4763"/>
              <a:ext cx="23813" cy="2181225"/>
            </a:xfrm>
            <a:prstGeom prst="rect">
              <a:avLst/>
            </a:prstGeom>
            <a:solidFill>
              <a:schemeClr val="dk2">
                <a:alpha val="4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l" t="t" r="r" b="b"/>
              <a:pathLst>
                <a:path w="233" h="1141" extrusionOk="0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solidFill>
              <a:schemeClr val="dk2">
                <a:alpha val="44705"/>
              </a:schemeClr>
            </a:solidFill>
            <a:ln>
              <a:noFill/>
            </a:ln>
          </p:spPr>
        </p:sp>
        <p:sp>
          <p:nvSpPr>
            <p:cNvPr id="309" name="Google Shape;309;p2"/>
            <p:cNvSpPr/>
            <p:nvPr/>
          </p:nvSpPr>
          <p:spPr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l" t="t" r="r" b="b"/>
              <a:pathLst>
                <a:path w="233" h="901" extrusionOk="0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solidFill>
              <a:schemeClr val="dk2">
                <a:alpha val="44705"/>
              </a:schemeClr>
            </a:solidFill>
            <a:ln>
              <a:noFill/>
            </a:ln>
          </p:spPr>
        </p:sp>
        <p:sp>
          <p:nvSpPr>
            <p:cNvPr id="311" name="Google Shape;311;p2"/>
            <p:cNvSpPr/>
            <p:nvPr/>
          </p:nvSpPr>
          <p:spPr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l" t="t" r="r" b="b"/>
              <a:pathLst>
                <a:path w="96" h="575" extrusionOk="0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solidFill>
              <a:schemeClr val="dk2">
                <a:alpha val="44705"/>
              </a:schemeClr>
            </a:solidFill>
            <a:ln>
              <a:noFill/>
            </a:ln>
          </p:spPr>
        </p:sp>
        <p:sp>
          <p:nvSpPr>
            <p:cNvPr id="312" name="Google Shape;312;p2"/>
            <p:cNvSpPr/>
            <p:nvPr/>
          </p:nvSpPr>
          <p:spPr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l" t="t" r="r" b="b"/>
              <a:pathLst>
                <a:path w="266" h="332" extrusionOk="0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solidFill>
              <a:schemeClr val="dk2">
                <a:alpha val="44705"/>
              </a:schemeClr>
            </a:solidFill>
            <a:ln>
              <a:noFill/>
            </a:ln>
          </p:spPr>
        </p:sp>
        <p:sp>
          <p:nvSpPr>
            <p:cNvPr id="315" name="Google Shape;315;p2"/>
            <p:cNvSpPr/>
            <p:nvPr/>
          </p:nvSpPr>
          <p:spPr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l" t="t" r="r" b="b"/>
              <a:pathLst>
                <a:path w="34" h="31" extrusionOk="0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solidFill>
              <a:schemeClr val="dk2">
                <a:alpha val="4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16" name="Google Shape;316;p2"/>
            <p:cNvCxnSpPr/>
            <p:nvPr/>
          </p:nvCxnSpPr>
          <p:spPr>
            <a:xfrm>
              <a:off x="-4763" y="9525"/>
              <a:ext cx="0" cy="0"/>
            </a:xfrm>
            <a:prstGeom prst="straightConnector1">
              <a:avLst/>
            </a:prstGeom>
            <a:solidFill>
              <a:schemeClr val="dk2">
                <a:alpha val="44705"/>
              </a:schemeClr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317" name="Google Shape;317;p2"/>
            <p:cNvSpPr/>
            <p:nvPr/>
          </p:nvSpPr>
          <p:spPr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l" t="t" r="r" b="b"/>
              <a:pathLst>
                <a:path w="78" h="80" extrusionOk="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solidFill>
              <a:schemeClr val="dk2">
                <a:alpha val="44705"/>
              </a:schemeClr>
            </a:solidFill>
            <a:ln>
              <a:noFill/>
            </a:ln>
          </p:spPr>
        </p:sp>
        <p:sp>
          <p:nvSpPr>
            <p:cNvPr id="318" name="Google Shape;318;p2"/>
            <p:cNvSpPr/>
            <p:nvPr/>
          </p:nvSpPr>
          <p:spPr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l" t="t" r="r" b="b"/>
              <a:pathLst>
                <a:path w="93" h="303" extrusionOk="0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solidFill>
              <a:schemeClr val="dk2">
                <a:alpha val="44705"/>
              </a:schemeClr>
            </a:solidFill>
            <a:ln>
              <a:noFill/>
            </a:ln>
          </p:spPr>
        </p:sp>
        <p:sp>
          <p:nvSpPr>
            <p:cNvPr id="319" name="Google Shape;319;p2"/>
            <p:cNvSpPr/>
            <p:nvPr/>
          </p:nvSpPr>
          <p:spPr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l" t="t" r="r" b="b"/>
              <a:pathLst>
                <a:path w="90" h="300" extrusionOk="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solidFill>
              <a:schemeClr val="dk2">
                <a:alpha val="44705"/>
              </a:schemeClr>
            </a:solidFill>
            <a:ln>
              <a:noFill/>
            </a:ln>
          </p:spPr>
        </p:sp>
        <p:sp>
          <p:nvSpPr>
            <p:cNvPr id="320" name="Google Shape;320;p2"/>
            <p:cNvSpPr/>
            <p:nvPr/>
          </p:nvSpPr>
          <p:spPr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solidFill>
              <a:schemeClr val="dk2">
                <a:alpha val="4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133350" y="4662488"/>
              <a:ext cx="23813" cy="2181225"/>
            </a:xfrm>
            <a:prstGeom prst="rect">
              <a:avLst/>
            </a:prstGeom>
            <a:solidFill>
              <a:schemeClr val="dk2">
                <a:alpha val="4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l" t="t" r="r" b="b"/>
              <a:pathLst>
                <a:path w="233" h="1135" extrusionOk="0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solidFill>
              <a:schemeClr val="dk2">
                <a:alpha val="44705"/>
              </a:schemeClr>
            </a:solidFill>
            <a:ln>
              <a:noFill/>
            </a:ln>
          </p:spPr>
        </p:sp>
        <p:sp>
          <p:nvSpPr>
            <p:cNvPr id="323" name="Google Shape;323;p2"/>
            <p:cNvSpPr/>
            <p:nvPr/>
          </p:nvSpPr>
          <p:spPr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l" t="t" r="r" b="b"/>
              <a:pathLst>
                <a:path w="54" h="766" extrusionOk="0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solidFill>
              <a:schemeClr val="dk2">
                <a:alpha val="44705"/>
              </a:schemeClr>
            </a:solidFill>
            <a:ln>
              <a:noFill/>
            </a:ln>
          </p:spPr>
        </p:sp>
        <p:sp>
          <p:nvSpPr>
            <p:cNvPr id="325" name="Google Shape;325;p2"/>
            <p:cNvSpPr/>
            <p:nvPr/>
          </p:nvSpPr>
          <p:spPr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l" t="t" r="r" b="b"/>
              <a:pathLst>
                <a:path w="236" h="898" extrusionOk="0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solidFill>
              <a:schemeClr val="dk2">
                <a:alpha val="44705"/>
              </a:schemeClr>
            </a:solidFill>
            <a:ln>
              <a:noFill/>
            </a:ln>
          </p:spPr>
        </p:sp>
        <p:sp>
          <p:nvSpPr>
            <p:cNvPr id="327" name="Google Shape;327;p2"/>
            <p:cNvSpPr/>
            <p:nvPr/>
          </p:nvSpPr>
          <p:spPr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l" t="t" r="r" b="b"/>
              <a:pathLst>
                <a:path w="96" h="575" extrusionOk="0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solidFill>
              <a:schemeClr val="dk2">
                <a:alpha val="44705"/>
              </a:schemeClr>
            </a:solidFill>
            <a:ln>
              <a:noFill/>
            </a:ln>
          </p:spPr>
        </p:sp>
        <p:sp>
          <p:nvSpPr>
            <p:cNvPr id="328" name="Google Shape;328;p2"/>
            <p:cNvSpPr/>
            <p:nvPr/>
          </p:nvSpPr>
          <p:spPr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l" t="t" r="r" b="b"/>
              <a:pathLst>
                <a:path w="263" h="326" extrusionOk="0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solidFill>
              <a:schemeClr val="dk2">
                <a:alpha val="44705"/>
              </a:schemeClr>
            </a:solidFill>
            <a:ln>
              <a:noFill/>
            </a:ln>
          </p:spPr>
        </p:sp>
        <p:sp>
          <p:nvSpPr>
            <p:cNvPr id="331" name="Google Shape;331;p2"/>
            <p:cNvSpPr/>
            <p:nvPr/>
          </p:nvSpPr>
          <p:spPr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l" t="t" r="r" b="b"/>
              <a:pathLst>
                <a:path w="33" h="31" extrusionOk="0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solidFill>
              <a:schemeClr val="dk2">
                <a:alpha val="4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2" name="Google Shape;332;p2"/>
          <p:cNvSpPr txBox="1">
            <a:spLocks noGrp="1"/>
          </p:cNvSpPr>
          <p:nvPr>
            <p:ph type="body" idx="1"/>
          </p:nvPr>
        </p:nvSpPr>
        <p:spPr>
          <a:xfrm>
            <a:off x="1175550" y="1601575"/>
            <a:ext cx="9840900" cy="41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  <a:p>
            <a:pPr marL="457200" lvl="0" indent="-37147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50"/>
              <a:buChar char="•"/>
            </a:pPr>
            <a:r>
              <a:rPr lang="de-DE" b="1" dirty="0"/>
              <a:t>Einführung </a:t>
            </a:r>
            <a:endParaRPr b="1" dirty="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	</a:t>
            </a:r>
            <a:r>
              <a:rPr lang="de-DE" sz="2000" dirty="0"/>
              <a:t>Manuel Sperl</a:t>
            </a:r>
            <a:endParaRPr sz="2000" dirty="0"/>
          </a:p>
          <a:p>
            <a:pPr marL="457200" lvl="0" indent="-37147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50"/>
              <a:buChar char="•"/>
            </a:pPr>
            <a:r>
              <a:rPr lang="de-DE" b="1" dirty="0"/>
              <a:t>Algorithmus</a:t>
            </a:r>
            <a:endParaRPr b="1" dirty="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	</a:t>
            </a:r>
            <a:r>
              <a:rPr lang="de-DE" sz="2000" dirty="0"/>
              <a:t>Stefan </a:t>
            </a:r>
            <a:r>
              <a:rPr lang="de-DE" sz="2000" dirty="0" err="1"/>
              <a:t>Hangler</a:t>
            </a:r>
            <a:endParaRPr sz="2000" dirty="0"/>
          </a:p>
          <a:p>
            <a:pPr marL="457200" lvl="0" indent="-37147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50"/>
              <a:buChar char="•"/>
            </a:pPr>
            <a:r>
              <a:rPr lang="de-DE" b="1" dirty="0"/>
              <a:t>Einsatzbereiche mit Beispiele</a:t>
            </a:r>
            <a:endParaRPr sz="2000" dirty="0"/>
          </a:p>
          <a:p>
            <a:pPr marL="4572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dirty="0"/>
              <a:t>	Eva Bruckner</a:t>
            </a:r>
            <a:endParaRPr sz="2000" dirty="0"/>
          </a:p>
          <a:p>
            <a:pPr marL="4572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/>
              <a:t>	Marie </a:t>
            </a:r>
            <a:r>
              <a:rPr lang="de-DE" sz="2000" dirty="0"/>
              <a:t>Moser-Schwaiger</a:t>
            </a:r>
            <a:endParaRPr sz="2000" dirty="0"/>
          </a:p>
          <a:p>
            <a:pPr marL="4572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33" name="Google Shape;333;p2"/>
          <p:cNvGrpSpPr/>
          <p:nvPr/>
        </p:nvGrpSpPr>
        <p:grpSpPr>
          <a:xfrm>
            <a:off x="11364912" y="0"/>
            <a:ext cx="674688" cy="6848476"/>
            <a:chOff x="11364912" y="0"/>
            <a:chExt cx="674688" cy="6848476"/>
          </a:xfrm>
        </p:grpSpPr>
        <p:sp>
          <p:nvSpPr>
            <p:cNvPr id="334" name="Google Shape;334;p2"/>
            <p:cNvSpPr/>
            <p:nvPr/>
          </p:nvSpPr>
          <p:spPr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l" t="t" r="r" b="b"/>
              <a:pathLst>
                <a:path w="263" h="323" extrusionOk="0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solidFill>
              <a:schemeClr val="dk2">
                <a:alpha val="44705"/>
              </a:schemeClr>
            </a:solidFill>
            <a:ln>
              <a:noFill/>
            </a:ln>
          </p:spPr>
        </p:sp>
        <p:sp>
          <p:nvSpPr>
            <p:cNvPr id="335" name="Google Shape;335;p2"/>
            <p:cNvSpPr/>
            <p:nvPr/>
          </p:nvSpPr>
          <p:spPr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l" t="t" r="r" b="b"/>
              <a:pathLst>
                <a:path w="33" h="32" extrusionOk="0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solidFill>
              <a:schemeClr val="dk2">
                <a:alpha val="4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l" t="t" r="r" b="b"/>
              <a:pathLst>
                <a:path w="188" h="727" extrusionOk="0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solidFill>
              <a:schemeClr val="dk2">
                <a:alpha val="44705"/>
              </a:schemeClr>
            </a:solidFill>
            <a:ln>
              <a:noFill/>
            </a:ln>
          </p:spPr>
        </p:sp>
        <p:sp>
          <p:nvSpPr>
            <p:cNvPr id="338" name="Google Shape;338;p2"/>
            <p:cNvSpPr/>
            <p:nvPr/>
          </p:nvSpPr>
          <p:spPr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l" t="t" r="r" b="b"/>
              <a:pathLst>
                <a:path w="33" h="33" extrusionOk="0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solidFill>
              <a:schemeClr val="dk2">
                <a:alpha val="4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l" t="t" r="r" b="b"/>
              <a:pathLst>
                <a:path w="192" h="973" extrusionOk="0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solidFill>
              <a:schemeClr val="dk2">
                <a:alpha val="44705"/>
              </a:schemeClr>
            </a:solidFill>
            <a:ln>
              <a:noFill/>
            </a:ln>
          </p:spPr>
        </p:sp>
        <p:sp>
          <p:nvSpPr>
            <p:cNvPr id="340" name="Google Shape;340;p2"/>
            <p:cNvSpPr/>
            <p:nvPr/>
          </p:nvSpPr>
          <p:spPr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l" t="t" r="r" b="b"/>
              <a:pathLst>
                <a:path w="194" h="1135" extrusionOk="0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solidFill>
              <a:schemeClr val="dk2">
                <a:alpha val="44705"/>
              </a:schemeClr>
            </a:solidFill>
            <a:ln>
              <a:noFill/>
            </a:ln>
          </p:spPr>
        </p:sp>
        <p:sp>
          <p:nvSpPr>
            <p:cNvPr id="342" name="Google Shape;342;p2"/>
            <p:cNvSpPr/>
            <p:nvPr/>
          </p:nvSpPr>
          <p:spPr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11939587" y="6596063"/>
              <a:ext cx="23813" cy="252413"/>
            </a:xfrm>
            <a:prstGeom prst="rect">
              <a:avLst/>
            </a:prstGeom>
            <a:solidFill>
              <a:schemeClr val="dk2">
                <a:alpha val="4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4" name="Google Shape;344;p2"/>
          <p:cNvSpPr txBox="1">
            <a:spLocks noGrp="1"/>
          </p:cNvSpPr>
          <p:nvPr>
            <p:ph type="dt" idx="10"/>
          </p:nvPr>
        </p:nvSpPr>
        <p:spPr>
          <a:xfrm>
            <a:off x="7456921" y="623948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solidFill>
                  <a:schemeClr val="dk1"/>
                </a:solidFill>
              </a:rPr>
              <a:t>Freitag, 15. Jänner 2021</a:t>
            </a:r>
            <a:endParaRPr cap="none">
              <a:solidFill>
                <a:schemeClr val="dk1"/>
              </a:solidFill>
            </a:endParaRPr>
          </a:p>
        </p:txBody>
      </p:sp>
      <p:sp>
        <p:nvSpPr>
          <p:cNvPr id="345" name="Google Shape;345;p2"/>
          <p:cNvSpPr txBox="1">
            <a:spLocks noGrp="1"/>
          </p:cNvSpPr>
          <p:nvPr>
            <p:ph type="ftr" idx="11"/>
          </p:nvPr>
        </p:nvSpPr>
        <p:spPr>
          <a:xfrm>
            <a:off x="1141412" y="6248399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solidFill>
                  <a:schemeClr val="dk1"/>
                </a:solidFill>
              </a:rPr>
              <a:t>BRUCKNER, HANGLER, MOSER-SCHWAIGER &amp; SPERL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46" name="Google Shape;346;p2"/>
          <p:cNvSpPr txBox="1">
            <a:spLocks noGrp="1"/>
          </p:cNvSpPr>
          <p:nvPr>
            <p:ph type="sldNum" idx="12"/>
          </p:nvPr>
        </p:nvSpPr>
        <p:spPr>
          <a:xfrm>
            <a:off x="10276321" y="623294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>
                <a:solidFill>
                  <a:schemeClr val="dk1"/>
                </a:solidFill>
              </a:rPr>
              <a:t>2</a:t>
            </a:fld>
            <a:endParaRPr sz="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" name="Google Shape;1269;gb5fa405205_0_51"/>
          <p:cNvPicPr preferRelativeResize="0"/>
          <p:nvPr/>
        </p:nvPicPr>
        <p:blipFill rotWithShape="1">
          <a:blip r:embed="rId3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0" name="Google Shape;1270;gb5fa405205_0_51"/>
          <p:cNvSpPr/>
          <p:nvPr/>
        </p:nvSpPr>
        <p:spPr>
          <a:xfrm>
            <a:off x="1" y="-1"/>
            <a:ext cx="121920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A6A6A6"/>
              </a:gs>
            </a:gsLst>
            <a:lin ang="504008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71" name="Google Shape;1271;gb5fa405205_0_51"/>
          <p:cNvSpPr txBox="1"/>
          <p:nvPr/>
        </p:nvSpPr>
        <p:spPr>
          <a:xfrm>
            <a:off x="-1" y="-11792"/>
            <a:ext cx="12192000" cy="812700"/>
          </a:xfrm>
          <a:prstGeom prst="rect">
            <a:avLst/>
          </a:prstGeom>
          <a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latin typeface="Twentieth Century"/>
                <a:ea typeface="Twentieth Century"/>
                <a:cs typeface="Twentieth Century"/>
                <a:sym typeface="Twentieth Century"/>
              </a:rPr>
              <a:t> </a:t>
            </a:r>
            <a:endParaRPr/>
          </a:p>
        </p:txBody>
      </p:sp>
      <p:sp>
        <p:nvSpPr>
          <p:cNvPr id="1272" name="Google Shape;1272;gb5fa405205_0_51"/>
          <p:cNvSpPr txBox="1">
            <a:spLocks noGrp="1"/>
          </p:cNvSpPr>
          <p:nvPr>
            <p:ph type="body" idx="1"/>
          </p:nvPr>
        </p:nvSpPr>
        <p:spPr>
          <a:xfrm>
            <a:off x="1206500" y="1310054"/>
            <a:ext cx="9840900" cy="44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de-DE">
                <a:latin typeface="Calibri"/>
                <a:ea typeface="Calibri"/>
                <a:cs typeface="Calibri"/>
                <a:sym typeface="Calibri"/>
              </a:rPr>
              <a:t>	   	</a:t>
            </a:r>
            <a:endParaRPr/>
          </a:p>
        </p:txBody>
      </p:sp>
      <p:grpSp>
        <p:nvGrpSpPr>
          <p:cNvPr id="1273" name="Google Shape;1273;gb5fa405205_0_51"/>
          <p:cNvGrpSpPr/>
          <p:nvPr/>
        </p:nvGrpSpPr>
        <p:grpSpPr>
          <a:xfrm>
            <a:off x="0" y="0"/>
            <a:ext cx="1220788" cy="6858000"/>
            <a:chOff x="-14288" y="0"/>
            <a:chExt cx="1220788" cy="6858000"/>
          </a:xfrm>
        </p:grpSpPr>
        <p:sp>
          <p:nvSpPr>
            <p:cNvPr id="1274" name="Google Shape;1274;gb5fa405205_0_51"/>
            <p:cNvSpPr/>
            <p:nvPr/>
          </p:nvSpPr>
          <p:spPr>
            <a:xfrm>
              <a:off x="114300" y="4763"/>
              <a:ext cx="23700" cy="2181300"/>
            </a:xfrm>
            <a:prstGeom prst="rect">
              <a:avLst/>
            </a:pr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gb5fa405205_0_51"/>
            <p:cNvSpPr/>
            <p:nvPr/>
          </p:nvSpPr>
          <p:spPr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gb5fa405205_0_51"/>
            <p:cNvSpPr/>
            <p:nvPr/>
          </p:nvSpPr>
          <p:spPr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gb5fa405205_0_51"/>
            <p:cNvSpPr/>
            <p:nvPr/>
          </p:nvSpPr>
          <p:spPr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l" t="t" r="r" b="b"/>
              <a:pathLst>
                <a:path w="233" h="1141" extrusionOk="0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1278" name="Google Shape;1278;gb5fa405205_0_51"/>
            <p:cNvSpPr/>
            <p:nvPr/>
          </p:nvSpPr>
          <p:spPr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gb5fa405205_0_51"/>
            <p:cNvSpPr/>
            <p:nvPr/>
          </p:nvSpPr>
          <p:spPr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l" t="t" r="r" b="b"/>
              <a:pathLst>
                <a:path w="233" h="901" extrusionOk="0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1280" name="Google Shape;1280;gb5fa405205_0_51"/>
            <p:cNvSpPr/>
            <p:nvPr/>
          </p:nvSpPr>
          <p:spPr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l" t="t" r="r" b="b"/>
              <a:pathLst>
                <a:path w="96" h="575" extrusionOk="0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1281" name="Google Shape;1281;gb5fa405205_0_51"/>
            <p:cNvSpPr/>
            <p:nvPr/>
          </p:nvSpPr>
          <p:spPr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gb5fa405205_0_51"/>
            <p:cNvSpPr/>
            <p:nvPr/>
          </p:nvSpPr>
          <p:spPr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gb5fa405205_0_51"/>
            <p:cNvSpPr/>
            <p:nvPr/>
          </p:nvSpPr>
          <p:spPr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l" t="t" r="r" b="b"/>
              <a:pathLst>
                <a:path w="266" h="332" extrusionOk="0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1284" name="Google Shape;1284;gb5fa405205_0_51"/>
            <p:cNvSpPr/>
            <p:nvPr/>
          </p:nvSpPr>
          <p:spPr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l" t="t" r="r" b="b"/>
              <a:pathLst>
                <a:path w="34" h="31" extrusionOk="0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285" name="Google Shape;1285;gb5fa405205_0_51"/>
            <p:cNvCxnSpPr/>
            <p:nvPr/>
          </p:nvCxnSpPr>
          <p:spPr>
            <a:xfrm>
              <a:off x="-4763" y="9525"/>
              <a:ext cx="0" cy="0"/>
            </a:xfrm>
            <a:prstGeom prst="straightConnector1">
              <a:avLst/>
            </a:prstGeom>
            <a:solidFill>
              <a:schemeClr val="dk2">
                <a:alpha val="44710"/>
              </a:schemeClr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1286" name="Google Shape;1286;gb5fa405205_0_51"/>
            <p:cNvSpPr/>
            <p:nvPr/>
          </p:nvSpPr>
          <p:spPr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l" t="t" r="r" b="b"/>
              <a:pathLst>
                <a:path w="78" h="80" extrusionOk="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1287" name="Google Shape;1287;gb5fa405205_0_51"/>
            <p:cNvSpPr/>
            <p:nvPr/>
          </p:nvSpPr>
          <p:spPr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l" t="t" r="r" b="b"/>
              <a:pathLst>
                <a:path w="93" h="303" extrusionOk="0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1288" name="Google Shape;1288;gb5fa405205_0_51"/>
            <p:cNvSpPr/>
            <p:nvPr/>
          </p:nvSpPr>
          <p:spPr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l" t="t" r="r" b="b"/>
              <a:pathLst>
                <a:path w="90" h="300" extrusionOk="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1289" name="Google Shape;1289;gb5fa405205_0_51"/>
            <p:cNvSpPr/>
            <p:nvPr/>
          </p:nvSpPr>
          <p:spPr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gb5fa405205_0_51"/>
            <p:cNvSpPr/>
            <p:nvPr/>
          </p:nvSpPr>
          <p:spPr>
            <a:xfrm>
              <a:off x="133350" y="4662488"/>
              <a:ext cx="23700" cy="2181300"/>
            </a:xfrm>
            <a:prstGeom prst="rect">
              <a:avLst/>
            </a:pr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gb5fa405205_0_51"/>
            <p:cNvSpPr/>
            <p:nvPr/>
          </p:nvSpPr>
          <p:spPr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l" t="t" r="r" b="b"/>
              <a:pathLst>
                <a:path w="233" h="1135" extrusionOk="0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1292" name="Google Shape;1292;gb5fa405205_0_51"/>
            <p:cNvSpPr/>
            <p:nvPr/>
          </p:nvSpPr>
          <p:spPr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gb5fa405205_0_51"/>
            <p:cNvSpPr/>
            <p:nvPr/>
          </p:nvSpPr>
          <p:spPr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l" t="t" r="r" b="b"/>
              <a:pathLst>
                <a:path w="54" h="766" extrusionOk="0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1294" name="Google Shape;1294;gb5fa405205_0_51"/>
            <p:cNvSpPr/>
            <p:nvPr/>
          </p:nvSpPr>
          <p:spPr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gb5fa405205_0_51"/>
            <p:cNvSpPr/>
            <p:nvPr/>
          </p:nvSpPr>
          <p:spPr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l" t="t" r="r" b="b"/>
              <a:pathLst>
                <a:path w="236" h="898" extrusionOk="0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1296" name="Google Shape;1296;gb5fa405205_0_51"/>
            <p:cNvSpPr/>
            <p:nvPr/>
          </p:nvSpPr>
          <p:spPr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l" t="t" r="r" b="b"/>
              <a:pathLst>
                <a:path w="96" h="575" extrusionOk="0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1297" name="Google Shape;1297;gb5fa405205_0_51"/>
            <p:cNvSpPr/>
            <p:nvPr/>
          </p:nvSpPr>
          <p:spPr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gb5fa405205_0_51"/>
            <p:cNvSpPr/>
            <p:nvPr/>
          </p:nvSpPr>
          <p:spPr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gb5fa405205_0_51"/>
            <p:cNvSpPr/>
            <p:nvPr/>
          </p:nvSpPr>
          <p:spPr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l" t="t" r="r" b="b"/>
              <a:pathLst>
                <a:path w="263" h="326" extrusionOk="0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1300" name="Google Shape;1300;gb5fa405205_0_51"/>
            <p:cNvSpPr/>
            <p:nvPr/>
          </p:nvSpPr>
          <p:spPr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l" t="t" r="r" b="b"/>
              <a:pathLst>
                <a:path w="33" h="31" extrusionOk="0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1" name="Google Shape;1301;gb5fa405205_0_51"/>
          <p:cNvGrpSpPr/>
          <p:nvPr/>
        </p:nvGrpSpPr>
        <p:grpSpPr>
          <a:xfrm>
            <a:off x="11364912" y="0"/>
            <a:ext cx="674688" cy="6848475"/>
            <a:chOff x="11364912" y="0"/>
            <a:chExt cx="674688" cy="6848475"/>
          </a:xfrm>
        </p:grpSpPr>
        <p:sp>
          <p:nvSpPr>
            <p:cNvPr id="1302" name="Google Shape;1302;gb5fa405205_0_51"/>
            <p:cNvSpPr/>
            <p:nvPr/>
          </p:nvSpPr>
          <p:spPr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l" t="t" r="r" b="b"/>
              <a:pathLst>
                <a:path w="263" h="323" extrusionOk="0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1303" name="Google Shape;1303;gb5fa405205_0_51"/>
            <p:cNvSpPr/>
            <p:nvPr/>
          </p:nvSpPr>
          <p:spPr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l" t="t" r="r" b="b"/>
              <a:pathLst>
                <a:path w="33" h="32" extrusionOk="0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gb5fa405205_0_51"/>
            <p:cNvSpPr/>
            <p:nvPr/>
          </p:nvSpPr>
          <p:spPr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gb5fa405205_0_51"/>
            <p:cNvSpPr/>
            <p:nvPr/>
          </p:nvSpPr>
          <p:spPr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l" t="t" r="r" b="b"/>
              <a:pathLst>
                <a:path w="188" h="727" extrusionOk="0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1306" name="Google Shape;1306;gb5fa405205_0_51"/>
            <p:cNvSpPr/>
            <p:nvPr/>
          </p:nvSpPr>
          <p:spPr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l" t="t" r="r" b="b"/>
              <a:pathLst>
                <a:path w="33" h="33" extrusionOk="0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gb5fa405205_0_51"/>
            <p:cNvSpPr/>
            <p:nvPr/>
          </p:nvSpPr>
          <p:spPr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l" t="t" r="r" b="b"/>
              <a:pathLst>
                <a:path w="192" h="973" extrusionOk="0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1308" name="Google Shape;1308;gb5fa405205_0_51"/>
            <p:cNvSpPr/>
            <p:nvPr/>
          </p:nvSpPr>
          <p:spPr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gb5fa405205_0_51"/>
            <p:cNvSpPr/>
            <p:nvPr/>
          </p:nvSpPr>
          <p:spPr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l" t="t" r="r" b="b"/>
              <a:pathLst>
                <a:path w="194" h="1135" extrusionOk="0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1310" name="Google Shape;1310;gb5fa405205_0_51"/>
            <p:cNvSpPr/>
            <p:nvPr/>
          </p:nvSpPr>
          <p:spPr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gb5fa405205_0_51"/>
            <p:cNvSpPr/>
            <p:nvPr/>
          </p:nvSpPr>
          <p:spPr>
            <a:xfrm>
              <a:off x="11939587" y="6596063"/>
              <a:ext cx="23700" cy="252300"/>
            </a:xfrm>
            <a:prstGeom prst="rect">
              <a:avLst/>
            </a:pr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2" name="Google Shape;1312;gb5fa405205_0_51"/>
          <p:cNvSpPr txBox="1">
            <a:spLocks noGrp="1"/>
          </p:cNvSpPr>
          <p:nvPr>
            <p:ph type="dt" idx="10"/>
          </p:nvPr>
        </p:nvSpPr>
        <p:spPr>
          <a:xfrm>
            <a:off x="7456921" y="623948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solidFill>
                  <a:schemeClr val="dk1"/>
                </a:solidFill>
              </a:rPr>
              <a:t>Freitag, 8. Jänner 2021</a:t>
            </a:r>
            <a:endParaRPr cap="none">
              <a:solidFill>
                <a:schemeClr val="dk1"/>
              </a:solidFill>
            </a:endParaRPr>
          </a:p>
        </p:txBody>
      </p:sp>
      <p:sp>
        <p:nvSpPr>
          <p:cNvPr id="1313" name="Google Shape;1313;gb5fa405205_0_51"/>
          <p:cNvSpPr txBox="1">
            <a:spLocks noGrp="1"/>
          </p:cNvSpPr>
          <p:nvPr>
            <p:ph type="ftr" idx="11"/>
          </p:nvPr>
        </p:nvSpPr>
        <p:spPr>
          <a:xfrm>
            <a:off x="1141412" y="6248399"/>
            <a:ext cx="623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solidFill>
                  <a:schemeClr val="dk1"/>
                </a:solidFill>
              </a:rPr>
              <a:t>BRUCKNER, HANGLER, MOSER-SCHWAIGER &amp; SPERL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314" name="Google Shape;1314;gb5fa405205_0_51"/>
          <p:cNvSpPr txBox="1">
            <a:spLocks noGrp="1"/>
          </p:cNvSpPr>
          <p:nvPr>
            <p:ph type="sldNum" idx="12"/>
          </p:nvPr>
        </p:nvSpPr>
        <p:spPr>
          <a:xfrm>
            <a:off x="10276321" y="6232944"/>
            <a:ext cx="771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20</a:t>
            </a:fld>
            <a:endParaRPr sz="800"/>
          </a:p>
        </p:txBody>
      </p:sp>
      <p:pic>
        <p:nvPicPr>
          <p:cNvPr id="1315" name="Google Shape;1315;gb5fa405205_0_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41400" y="1022350"/>
            <a:ext cx="10214160" cy="502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1" name="Google Shape;1321;gb5fa405205_0_102"/>
          <p:cNvPicPr preferRelativeResize="0"/>
          <p:nvPr/>
        </p:nvPicPr>
        <p:blipFill rotWithShape="1">
          <a:blip r:embed="rId3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2" name="Google Shape;1322;gb5fa405205_0_102"/>
          <p:cNvSpPr/>
          <p:nvPr/>
        </p:nvSpPr>
        <p:spPr>
          <a:xfrm>
            <a:off x="1" y="-1"/>
            <a:ext cx="121920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A6A6A6"/>
              </a:gs>
            </a:gsLst>
            <a:lin ang="504008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323" name="Google Shape;1323;gb5fa405205_0_102"/>
          <p:cNvSpPr txBox="1"/>
          <p:nvPr/>
        </p:nvSpPr>
        <p:spPr>
          <a:xfrm>
            <a:off x="-1" y="-11792"/>
            <a:ext cx="12192000" cy="812700"/>
          </a:xfrm>
          <a:prstGeom prst="rect">
            <a:avLst/>
          </a:prstGeom>
          <a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latin typeface="Twentieth Century"/>
                <a:ea typeface="Twentieth Century"/>
                <a:cs typeface="Twentieth Century"/>
                <a:sym typeface="Twentieth Century"/>
              </a:rPr>
              <a:t> </a:t>
            </a:r>
            <a:endParaRPr/>
          </a:p>
        </p:txBody>
      </p:sp>
      <p:sp>
        <p:nvSpPr>
          <p:cNvPr id="1324" name="Google Shape;1324;gb5fa405205_0_102"/>
          <p:cNvSpPr txBox="1">
            <a:spLocks noGrp="1"/>
          </p:cNvSpPr>
          <p:nvPr>
            <p:ph type="body" idx="1"/>
          </p:nvPr>
        </p:nvSpPr>
        <p:spPr>
          <a:xfrm>
            <a:off x="1206500" y="1310054"/>
            <a:ext cx="9840900" cy="44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de-DE">
                <a:latin typeface="Calibri"/>
                <a:ea typeface="Calibri"/>
                <a:cs typeface="Calibri"/>
                <a:sym typeface="Calibri"/>
              </a:rPr>
              <a:t>	   	</a:t>
            </a:r>
            <a:endParaRPr/>
          </a:p>
        </p:txBody>
      </p:sp>
      <p:grpSp>
        <p:nvGrpSpPr>
          <p:cNvPr id="1325" name="Google Shape;1325;gb5fa405205_0_102"/>
          <p:cNvGrpSpPr/>
          <p:nvPr/>
        </p:nvGrpSpPr>
        <p:grpSpPr>
          <a:xfrm>
            <a:off x="0" y="0"/>
            <a:ext cx="1220788" cy="6858000"/>
            <a:chOff x="-14288" y="0"/>
            <a:chExt cx="1220788" cy="6858000"/>
          </a:xfrm>
        </p:grpSpPr>
        <p:sp>
          <p:nvSpPr>
            <p:cNvPr id="1326" name="Google Shape;1326;gb5fa405205_0_102"/>
            <p:cNvSpPr/>
            <p:nvPr/>
          </p:nvSpPr>
          <p:spPr>
            <a:xfrm>
              <a:off x="114300" y="4763"/>
              <a:ext cx="23700" cy="2181300"/>
            </a:xfrm>
            <a:prstGeom prst="rect">
              <a:avLst/>
            </a:pr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gb5fa405205_0_102"/>
            <p:cNvSpPr/>
            <p:nvPr/>
          </p:nvSpPr>
          <p:spPr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gb5fa405205_0_102"/>
            <p:cNvSpPr/>
            <p:nvPr/>
          </p:nvSpPr>
          <p:spPr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gb5fa405205_0_102"/>
            <p:cNvSpPr/>
            <p:nvPr/>
          </p:nvSpPr>
          <p:spPr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l" t="t" r="r" b="b"/>
              <a:pathLst>
                <a:path w="233" h="1141" extrusionOk="0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1330" name="Google Shape;1330;gb5fa405205_0_102"/>
            <p:cNvSpPr/>
            <p:nvPr/>
          </p:nvSpPr>
          <p:spPr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gb5fa405205_0_102"/>
            <p:cNvSpPr/>
            <p:nvPr/>
          </p:nvSpPr>
          <p:spPr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l" t="t" r="r" b="b"/>
              <a:pathLst>
                <a:path w="233" h="901" extrusionOk="0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1332" name="Google Shape;1332;gb5fa405205_0_102"/>
            <p:cNvSpPr/>
            <p:nvPr/>
          </p:nvSpPr>
          <p:spPr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l" t="t" r="r" b="b"/>
              <a:pathLst>
                <a:path w="96" h="575" extrusionOk="0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1333" name="Google Shape;1333;gb5fa405205_0_102"/>
            <p:cNvSpPr/>
            <p:nvPr/>
          </p:nvSpPr>
          <p:spPr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gb5fa405205_0_102"/>
            <p:cNvSpPr/>
            <p:nvPr/>
          </p:nvSpPr>
          <p:spPr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gb5fa405205_0_102"/>
            <p:cNvSpPr/>
            <p:nvPr/>
          </p:nvSpPr>
          <p:spPr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l" t="t" r="r" b="b"/>
              <a:pathLst>
                <a:path w="266" h="332" extrusionOk="0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1336" name="Google Shape;1336;gb5fa405205_0_102"/>
            <p:cNvSpPr/>
            <p:nvPr/>
          </p:nvSpPr>
          <p:spPr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l" t="t" r="r" b="b"/>
              <a:pathLst>
                <a:path w="34" h="31" extrusionOk="0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337" name="Google Shape;1337;gb5fa405205_0_102"/>
            <p:cNvCxnSpPr/>
            <p:nvPr/>
          </p:nvCxnSpPr>
          <p:spPr>
            <a:xfrm>
              <a:off x="-4763" y="9525"/>
              <a:ext cx="0" cy="0"/>
            </a:xfrm>
            <a:prstGeom prst="straightConnector1">
              <a:avLst/>
            </a:prstGeom>
            <a:solidFill>
              <a:schemeClr val="dk2">
                <a:alpha val="44710"/>
              </a:schemeClr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1338" name="Google Shape;1338;gb5fa405205_0_102"/>
            <p:cNvSpPr/>
            <p:nvPr/>
          </p:nvSpPr>
          <p:spPr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l" t="t" r="r" b="b"/>
              <a:pathLst>
                <a:path w="78" h="80" extrusionOk="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1339" name="Google Shape;1339;gb5fa405205_0_102"/>
            <p:cNvSpPr/>
            <p:nvPr/>
          </p:nvSpPr>
          <p:spPr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l" t="t" r="r" b="b"/>
              <a:pathLst>
                <a:path w="93" h="303" extrusionOk="0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1340" name="Google Shape;1340;gb5fa405205_0_102"/>
            <p:cNvSpPr/>
            <p:nvPr/>
          </p:nvSpPr>
          <p:spPr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l" t="t" r="r" b="b"/>
              <a:pathLst>
                <a:path w="90" h="300" extrusionOk="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1341" name="Google Shape;1341;gb5fa405205_0_102"/>
            <p:cNvSpPr/>
            <p:nvPr/>
          </p:nvSpPr>
          <p:spPr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gb5fa405205_0_102"/>
            <p:cNvSpPr/>
            <p:nvPr/>
          </p:nvSpPr>
          <p:spPr>
            <a:xfrm>
              <a:off x="133350" y="4662488"/>
              <a:ext cx="23700" cy="2181300"/>
            </a:xfrm>
            <a:prstGeom prst="rect">
              <a:avLst/>
            </a:pr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gb5fa405205_0_102"/>
            <p:cNvSpPr/>
            <p:nvPr/>
          </p:nvSpPr>
          <p:spPr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l" t="t" r="r" b="b"/>
              <a:pathLst>
                <a:path w="233" h="1135" extrusionOk="0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1344" name="Google Shape;1344;gb5fa405205_0_102"/>
            <p:cNvSpPr/>
            <p:nvPr/>
          </p:nvSpPr>
          <p:spPr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gb5fa405205_0_102"/>
            <p:cNvSpPr/>
            <p:nvPr/>
          </p:nvSpPr>
          <p:spPr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l" t="t" r="r" b="b"/>
              <a:pathLst>
                <a:path w="54" h="766" extrusionOk="0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1346" name="Google Shape;1346;gb5fa405205_0_102"/>
            <p:cNvSpPr/>
            <p:nvPr/>
          </p:nvSpPr>
          <p:spPr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gb5fa405205_0_102"/>
            <p:cNvSpPr/>
            <p:nvPr/>
          </p:nvSpPr>
          <p:spPr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l" t="t" r="r" b="b"/>
              <a:pathLst>
                <a:path w="236" h="898" extrusionOk="0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1348" name="Google Shape;1348;gb5fa405205_0_102"/>
            <p:cNvSpPr/>
            <p:nvPr/>
          </p:nvSpPr>
          <p:spPr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l" t="t" r="r" b="b"/>
              <a:pathLst>
                <a:path w="96" h="575" extrusionOk="0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1349" name="Google Shape;1349;gb5fa405205_0_102"/>
            <p:cNvSpPr/>
            <p:nvPr/>
          </p:nvSpPr>
          <p:spPr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gb5fa405205_0_102"/>
            <p:cNvSpPr/>
            <p:nvPr/>
          </p:nvSpPr>
          <p:spPr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gb5fa405205_0_102"/>
            <p:cNvSpPr/>
            <p:nvPr/>
          </p:nvSpPr>
          <p:spPr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l" t="t" r="r" b="b"/>
              <a:pathLst>
                <a:path w="263" h="326" extrusionOk="0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1352" name="Google Shape;1352;gb5fa405205_0_102"/>
            <p:cNvSpPr/>
            <p:nvPr/>
          </p:nvSpPr>
          <p:spPr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l" t="t" r="r" b="b"/>
              <a:pathLst>
                <a:path w="33" h="31" extrusionOk="0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3" name="Google Shape;1353;gb5fa405205_0_102"/>
          <p:cNvGrpSpPr/>
          <p:nvPr/>
        </p:nvGrpSpPr>
        <p:grpSpPr>
          <a:xfrm>
            <a:off x="11364912" y="0"/>
            <a:ext cx="674688" cy="6848475"/>
            <a:chOff x="11364912" y="0"/>
            <a:chExt cx="674688" cy="6848475"/>
          </a:xfrm>
        </p:grpSpPr>
        <p:sp>
          <p:nvSpPr>
            <p:cNvPr id="1354" name="Google Shape;1354;gb5fa405205_0_102"/>
            <p:cNvSpPr/>
            <p:nvPr/>
          </p:nvSpPr>
          <p:spPr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l" t="t" r="r" b="b"/>
              <a:pathLst>
                <a:path w="263" h="323" extrusionOk="0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1355" name="Google Shape;1355;gb5fa405205_0_102"/>
            <p:cNvSpPr/>
            <p:nvPr/>
          </p:nvSpPr>
          <p:spPr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l" t="t" r="r" b="b"/>
              <a:pathLst>
                <a:path w="33" h="32" extrusionOk="0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gb5fa405205_0_102"/>
            <p:cNvSpPr/>
            <p:nvPr/>
          </p:nvSpPr>
          <p:spPr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gb5fa405205_0_102"/>
            <p:cNvSpPr/>
            <p:nvPr/>
          </p:nvSpPr>
          <p:spPr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l" t="t" r="r" b="b"/>
              <a:pathLst>
                <a:path w="188" h="727" extrusionOk="0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1358" name="Google Shape;1358;gb5fa405205_0_102"/>
            <p:cNvSpPr/>
            <p:nvPr/>
          </p:nvSpPr>
          <p:spPr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l" t="t" r="r" b="b"/>
              <a:pathLst>
                <a:path w="33" h="33" extrusionOk="0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gb5fa405205_0_102"/>
            <p:cNvSpPr/>
            <p:nvPr/>
          </p:nvSpPr>
          <p:spPr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l" t="t" r="r" b="b"/>
              <a:pathLst>
                <a:path w="192" h="973" extrusionOk="0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1360" name="Google Shape;1360;gb5fa405205_0_102"/>
            <p:cNvSpPr/>
            <p:nvPr/>
          </p:nvSpPr>
          <p:spPr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gb5fa405205_0_102"/>
            <p:cNvSpPr/>
            <p:nvPr/>
          </p:nvSpPr>
          <p:spPr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l" t="t" r="r" b="b"/>
              <a:pathLst>
                <a:path w="194" h="1135" extrusionOk="0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1362" name="Google Shape;1362;gb5fa405205_0_102"/>
            <p:cNvSpPr/>
            <p:nvPr/>
          </p:nvSpPr>
          <p:spPr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gb5fa405205_0_102"/>
            <p:cNvSpPr/>
            <p:nvPr/>
          </p:nvSpPr>
          <p:spPr>
            <a:xfrm>
              <a:off x="11939587" y="6596063"/>
              <a:ext cx="23700" cy="252300"/>
            </a:xfrm>
            <a:prstGeom prst="rect">
              <a:avLst/>
            </a:pr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4" name="Google Shape;1364;gb5fa405205_0_102"/>
          <p:cNvSpPr txBox="1">
            <a:spLocks noGrp="1"/>
          </p:cNvSpPr>
          <p:nvPr>
            <p:ph type="dt" idx="10"/>
          </p:nvPr>
        </p:nvSpPr>
        <p:spPr>
          <a:xfrm>
            <a:off x="7456921" y="623948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solidFill>
                  <a:schemeClr val="dk1"/>
                </a:solidFill>
              </a:rPr>
              <a:t>Freitag, 8. Jänner 2021</a:t>
            </a:r>
            <a:endParaRPr cap="none">
              <a:solidFill>
                <a:schemeClr val="dk1"/>
              </a:solidFill>
            </a:endParaRPr>
          </a:p>
        </p:txBody>
      </p:sp>
      <p:sp>
        <p:nvSpPr>
          <p:cNvPr id="1365" name="Google Shape;1365;gb5fa405205_0_102"/>
          <p:cNvSpPr txBox="1">
            <a:spLocks noGrp="1"/>
          </p:cNvSpPr>
          <p:nvPr>
            <p:ph type="ftr" idx="11"/>
          </p:nvPr>
        </p:nvSpPr>
        <p:spPr>
          <a:xfrm>
            <a:off x="1141412" y="6248399"/>
            <a:ext cx="623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solidFill>
                  <a:schemeClr val="dk1"/>
                </a:solidFill>
              </a:rPr>
              <a:t>BRUCKNER, HANGLER, MOSER-SCHWAIGER &amp; SPERL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366" name="Google Shape;1366;gb5fa405205_0_102"/>
          <p:cNvSpPr txBox="1">
            <a:spLocks noGrp="1"/>
          </p:cNvSpPr>
          <p:nvPr>
            <p:ph type="sldNum" idx="12"/>
          </p:nvPr>
        </p:nvSpPr>
        <p:spPr>
          <a:xfrm>
            <a:off x="10276321" y="6232944"/>
            <a:ext cx="771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21</a:t>
            </a:fld>
            <a:endParaRPr sz="800"/>
          </a:p>
        </p:txBody>
      </p:sp>
      <p:pic>
        <p:nvPicPr>
          <p:cNvPr id="1367" name="Google Shape;1367;gb5fa405205_0_10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41405" y="1040117"/>
            <a:ext cx="10214150" cy="50209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3" name="Google Shape;1373;gb5fa405205_0_153"/>
          <p:cNvPicPr preferRelativeResize="0"/>
          <p:nvPr/>
        </p:nvPicPr>
        <p:blipFill rotWithShape="1">
          <a:blip r:embed="rId3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4" name="Google Shape;1374;gb5fa405205_0_153"/>
          <p:cNvSpPr/>
          <p:nvPr/>
        </p:nvSpPr>
        <p:spPr>
          <a:xfrm>
            <a:off x="1" y="-1"/>
            <a:ext cx="121920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A6A6A6"/>
              </a:gs>
            </a:gsLst>
            <a:lin ang="504008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375" name="Google Shape;1375;gb5fa405205_0_153"/>
          <p:cNvSpPr txBox="1"/>
          <p:nvPr/>
        </p:nvSpPr>
        <p:spPr>
          <a:xfrm>
            <a:off x="-1" y="-11792"/>
            <a:ext cx="12192000" cy="812700"/>
          </a:xfrm>
          <a:prstGeom prst="rect">
            <a:avLst/>
          </a:prstGeom>
          <a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latin typeface="Twentieth Century"/>
                <a:ea typeface="Twentieth Century"/>
                <a:cs typeface="Twentieth Century"/>
                <a:sym typeface="Twentieth Century"/>
              </a:rPr>
              <a:t> </a:t>
            </a:r>
            <a:endParaRPr/>
          </a:p>
        </p:txBody>
      </p:sp>
      <p:sp>
        <p:nvSpPr>
          <p:cNvPr id="1376" name="Google Shape;1376;gb5fa405205_0_153"/>
          <p:cNvSpPr txBox="1">
            <a:spLocks noGrp="1"/>
          </p:cNvSpPr>
          <p:nvPr>
            <p:ph type="body" idx="1"/>
          </p:nvPr>
        </p:nvSpPr>
        <p:spPr>
          <a:xfrm>
            <a:off x="1206500" y="1310054"/>
            <a:ext cx="9840900" cy="44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de-DE">
                <a:latin typeface="Calibri"/>
                <a:ea typeface="Calibri"/>
                <a:cs typeface="Calibri"/>
                <a:sym typeface="Calibri"/>
              </a:rPr>
              <a:t>	   	</a:t>
            </a:r>
            <a:endParaRPr/>
          </a:p>
        </p:txBody>
      </p:sp>
      <p:grpSp>
        <p:nvGrpSpPr>
          <p:cNvPr id="1377" name="Google Shape;1377;gb5fa405205_0_153"/>
          <p:cNvGrpSpPr/>
          <p:nvPr/>
        </p:nvGrpSpPr>
        <p:grpSpPr>
          <a:xfrm>
            <a:off x="0" y="0"/>
            <a:ext cx="1220788" cy="6858000"/>
            <a:chOff x="-14288" y="0"/>
            <a:chExt cx="1220788" cy="6858000"/>
          </a:xfrm>
        </p:grpSpPr>
        <p:sp>
          <p:nvSpPr>
            <p:cNvPr id="1378" name="Google Shape;1378;gb5fa405205_0_153"/>
            <p:cNvSpPr/>
            <p:nvPr/>
          </p:nvSpPr>
          <p:spPr>
            <a:xfrm>
              <a:off x="114300" y="4763"/>
              <a:ext cx="23700" cy="2181300"/>
            </a:xfrm>
            <a:prstGeom prst="rect">
              <a:avLst/>
            </a:pr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gb5fa405205_0_153"/>
            <p:cNvSpPr/>
            <p:nvPr/>
          </p:nvSpPr>
          <p:spPr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gb5fa405205_0_153"/>
            <p:cNvSpPr/>
            <p:nvPr/>
          </p:nvSpPr>
          <p:spPr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gb5fa405205_0_153"/>
            <p:cNvSpPr/>
            <p:nvPr/>
          </p:nvSpPr>
          <p:spPr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l" t="t" r="r" b="b"/>
              <a:pathLst>
                <a:path w="233" h="1141" extrusionOk="0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1382" name="Google Shape;1382;gb5fa405205_0_153"/>
            <p:cNvSpPr/>
            <p:nvPr/>
          </p:nvSpPr>
          <p:spPr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gb5fa405205_0_153"/>
            <p:cNvSpPr/>
            <p:nvPr/>
          </p:nvSpPr>
          <p:spPr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l" t="t" r="r" b="b"/>
              <a:pathLst>
                <a:path w="233" h="901" extrusionOk="0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1384" name="Google Shape;1384;gb5fa405205_0_153"/>
            <p:cNvSpPr/>
            <p:nvPr/>
          </p:nvSpPr>
          <p:spPr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l" t="t" r="r" b="b"/>
              <a:pathLst>
                <a:path w="96" h="575" extrusionOk="0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1385" name="Google Shape;1385;gb5fa405205_0_153"/>
            <p:cNvSpPr/>
            <p:nvPr/>
          </p:nvSpPr>
          <p:spPr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gb5fa405205_0_153"/>
            <p:cNvSpPr/>
            <p:nvPr/>
          </p:nvSpPr>
          <p:spPr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gb5fa405205_0_153"/>
            <p:cNvSpPr/>
            <p:nvPr/>
          </p:nvSpPr>
          <p:spPr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l" t="t" r="r" b="b"/>
              <a:pathLst>
                <a:path w="266" h="332" extrusionOk="0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1388" name="Google Shape;1388;gb5fa405205_0_153"/>
            <p:cNvSpPr/>
            <p:nvPr/>
          </p:nvSpPr>
          <p:spPr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l" t="t" r="r" b="b"/>
              <a:pathLst>
                <a:path w="34" h="31" extrusionOk="0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389" name="Google Shape;1389;gb5fa405205_0_153"/>
            <p:cNvCxnSpPr/>
            <p:nvPr/>
          </p:nvCxnSpPr>
          <p:spPr>
            <a:xfrm>
              <a:off x="-4763" y="9525"/>
              <a:ext cx="0" cy="0"/>
            </a:xfrm>
            <a:prstGeom prst="straightConnector1">
              <a:avLst/>
            </a:prstGeom>
            <a:solidFill>
              <a:schemeClr val="dk2">
                <a:alpha val="44710"/>
              </a:schemeClr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1390" name="Google Shape;1390;gb5fa405205_0_153"/>
            <p:cNvSpPr/>
            <p:nvPr/>
          </p:nvSpPr>
          <p:spPr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l" t="t" r="r" b="b"/>
              <a:pathLst>
                <a:path w="78" h="80" extrusionOk="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1391" name="Google Shape;1391;gb5fa405205_0_153"/>
            <p:cNvSpPr/>
            <p:nvPr/>
          </p:nvSpPr>
          <p:spPr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l" t="t" r="r" b="b"/>
              <a:pathLst>
                <a:path w="93" h="303" extrusionOk="0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1392" name="Google Shape;1392;gb5fa405205_0_153"/>
            <p:cNvSpPr/>
            <p:nvPr/>
          </p:nvSpPr>
          <p:spPr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l" t="t" r="r" b="b"/>
              <a:pathLst>
                <a:path w="90" h="300" extrusionOk="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1393" name="Google Shape;1393;gb5fa405205_0_153"/>
            <p:cNvSpPr/>
            <p:nvPr/>
          </p:nvSpPr>
          <p:spPr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gb5fa405205_0_153"/>
            <p:cNvSpPr/>
            <p:nvPr/>
          </p:nvSpPr>
          <p:spPr>
            <a:xfrm>
              <a:off x="133350" y="4662488"/>
              <a:ext cx="23700" cy="2181300"/>
            </a:xfrm>
            <a:prstGeom prst="rect">
              <a:avLst/>
            </a:pr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gb5fa405205_0_153"/>
            <p:cNvSpPr/>
            <p:nvPr/>
          </p:nvSpPr>
          <p:spPr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l" t="t" r="r" b="b"/>
              <a:pathLst>
                <a:path w="233" h="1135" extrusionOk="0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1396" name="Google Shape;1396;gb5fa405205_0_153"/>
            <p:cNvSpPr/>
            <p:nvPr/>
          </p:nvSpPr>
          <p:spPr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gb5fa405205_0_153"/>
            <p:cNvSpPr/>
            <p:nvPr/>
          </p:nvSpPr>
          <p:spPr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l" t="t" r="r" b="b"/>
              <a:pathLst>
                <a:path w="54" h="766" extrusionOk="0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1398" name="Google Shape;1398;gb5fa405205_0_153"/>
            <p:cNvSpPr/>
            <p:nvPr/>
          </p:nvSpPr>
          <p:spPr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gb5fa405205_0_153"/>
            <p:cNvSpPr/>
            <p:nvPr/>
          </p:nvSpPr>
          <p:spPr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l" t="t" r="r" b="b"/>
              <a:pathLst>
                <a:path w="236" h="898" extrusionOk="0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1400" name="Google Shape;1400;gb5fa405205_0_153"/>
            <p:cNvSpPr/>
            <p:nvPr/>
          </p:nvSpPr>
          <p:spPr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l" t="t" r="r" b="b"/>
              <a:pathLst>
                <a:path w="96" h="575" extrusionOk="0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1401" name="Google Shape;1401;gb5fa405205_0_153"/>
            <p:cNvSpPr/>
            <p:nvPr/>
          </p:nvSpPr>
          <p:spPr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gb5fa405205_0_153"/>
            <p:cNvSpPr/>
            <p:nvPr/>
          </p:nvSpPr>
          <p:spPr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gb5fa405205_0_153"/>
            <p:cNvSpPr/>
            <p:nvPr/>
          </p:nvSpPr>
          <p:spPr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l" t="t" r="r" b="b"/>
              <a:pathLst>
                <a:path w="263" h="326" extrusionOk="0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1404" name="Google Shape;1404;gb5fa405205_0_153"/>
            <p:cNvSpPr/>
            <p:nvPr/>
          </p:nvSpPr>
          <p:spPr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l" t="t" r="r" b="b"/>
              <a:pathLst>
                <a:path w="33" h="31" extrusionOk="0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5" name="Google Shape;1405;gb5fa405205_0_153"/>
          <p:cNvGrpSpPr/>
          <p:nvPr/>
        </p:nvGrpSpPr>
        <p:grpSpPr>
          <a:xfrm>
            <a:off x="11364912" y="0"/>
            <a:ext cx="674688" cy="6848475"/>
            <a:chOff x="11364912" y="0"/>
            <a:chExt cx="674688" cy="6848475"/>
          </a:xfrm>
        </p:grpSpPr>
        <p:sp>
          <p:nvSpPr>
            <p:cNvPr id="1406" name="Google Shape;1406;gb5fa405205_0_153"/>
            <p:cNvSpPr/>
            <p:nvPr/>
          </p:nvSpPr>
          <p:spPr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l" t="t" r="r" b="b"/>
              <a:pathLst>
                <a:path w="263" h="323" extrusionOk="0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1407" name="Google Shape;1407;gb5fa405205_0_153"/>
            <p:cNvSpPr/>
            <p:nvPr/>
          </p:nvSpPr>
          <p:spPr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l" t="t" r="r" b="b"/>
              <a:pathLst>
                <a:path w="33" h="32" extrusionOk="0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gb5fa405205_0_153"/>
            <p:cNvSpPr/>
            <p:nvPr/>
          </p:nvSpPr>
          <p:spPr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gb5fa405205_0_153"/>
            <p:cNvSpPr/>
            <p:nvPr/>
          </p:nvSpPr>
          <p:spPr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l" t="t" r="r" b="b"/>
              <a:pathLst>
                <a:path w="188" h="727" extrusionOk="0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1410" name="Google Shape;1410;gb5fa405205_0_153"/>
            <p:cNvSpPr/>
            <p:nvPr/>
          </p:nvSpPr>
          <p:spPr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l" t="t" r="r" b="b"/>
              <a:pathLst>
                <a:path w="33" h="33" extrusionOk="0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gb5fa405205_0_153"/>
            <p:cNvSpPr/>
            <p:nvPr/>
          </p:nvSpPr>
          <p:spPr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l" t="t" r="r" b="b"/>
              <a:pathLst>
                <a:path w="192" h="973" extrusionOk="0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1412" name="Google Shape;1412;gb5fa405205_0_153"/>
            <p:cNvSpPr/>
            <p:nvPr/>
          </p:nvSpPr>
          <p:spPr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gb5fa405205_0_153"/>
            <p:cNvSpPr/>
            <p:nvPr/>
          </p:nvSpPr>
          <p:spPr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l" t="t" r="r" b="b"/>
              <a:pathLst>
                <a:path w="194" h="1135" extrusionOk="0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1414" name="Google Shape;1414;gb5fa405205_0_153"/>
            <p:cNvSpPr/>
            <p:nvPr/>
          </p:nvSpPr>
          <p:spPr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gb5fa405205_0_153"/>
            <p:cNvSpPr/>
            <p:nvPr/>
          </p:nvSpPr>
          <p:spPr>
            <a:xfrm>
              <a:off x="11939587" y="6596063"/>
              <a:ext cx="23700" cy="252300"/>
            </a:xfrm>
            <a:prstGeom prst="rect">
              <a:avLst/>
            </a:pr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16" name="Google Shape;1416;gb5fa405205_0_153"/>
          <p:cNvSpPr txBox="1">
            <a:spLocks noGrp="1"/>
          </p:cNvSpPr>
          <p:nvPr>
            <p:ph type="dt" idx="10"/>
          </p:nvPr>
        </p:nvSpPr>
        <p:spPr>
          <a:xfrm>
            <a:off x="7456921" y="623948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solidFill>
                  <a:schemeClr val="dk1"/>
                </a:solidFill>
              </a:rPr>
              <a:t>Freitag, 8. Jänner 2021</a:t>
            </a:r>
            <a:endParaRPr cap="none">
              <a:solidFill>
                <a:schemeClr val="dk1"/>
              </a:solidFill>
            </a:endParaRPr>
          </a:p>
        </p:txBody>
      </p:sp>
      <p:sp>
        <p:nvSpPr>
          <p:cNvPr id="1417" name="Google Shape;1417;gb5fa405205_0_153"/>
          <p:cNvSpPr txBox="1">
            <a:spLocks noGrp="1"/>
          </p:cNvSpPr>
          <p:nvPr>
            <p:ph type="ftr" idx="11"/>
          </p:nvPr>
        </p:nvSpPr>
        <p:spPr>
          <a:xfrm>
            <a:off x="1141412" y="6248399"/>
            <a:ext cx="623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solidFill>
                  <a:schemeClr val="dk1"/>
                </a:solidFill>
              </a:rPr>
              <a:t>BRUCKNER, HANGLER, MOSER-SCHWAIGER &amp; SPERL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418" name="Google Shape;1418;gb5fa405205_0_153"/>
          <p:cNvSpPr txBox="1">
            <a:spLocks noGrp="1"/>
          </p:cNvSpPr>
          <p:nvPr>
            <p:ph type="sldNum" idx="12"/>
          </p:nvPr>
        </p:nvSpPr>
        <p:spPr>
          <a:xfrm>
            <a:off x="10276321" y="6232944"/>
            <a:ext cx="771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22</a:t>
            </a:fld>
            <a:endParaRPr sz="800"/>
          </a:p>
        </p:txBody>
      </p:sp>
      <p:pic>
        <p:nvPicPr>
          <p:cNvPr id="1419" name="Google Shape;1419;gb5fa405205_0_1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41392" y="1040130"/>
            <a:ext cx="10214123" cy="502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5" name="Google Shape;1425;gb5fa405205_0_204"/>
          <p:cNvPicPr preferRelativeResize="0"/>
          <p:nvPr/>
        </p:nvPicPr>
        <p:blipFill rotWithShape="1">
          <a:blip r:embed="rId3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6" name="Google Shape;1426;gb5fa405205_0_204"/>
          <p:cNvSpPr/>
          <p:nvPr/>
        </p:nvSpPr>
        <p:spPr>
          <a:xfrm>
            <a:off x="1" y="-1"/>
            <a:ext cx="121920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A6A6A6"/>
              </a:gs>
            </a:gsLst>
            <a:lin ang="504008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427" name="Google Shape;1427;gb5fa405205_0_204"/>
          <p:cNvSpPr txBox="1"/>
          <p:nvPr/>
        </p:nvSpPr>
        <p:spPr>
          <a:xfrm>
            <a:off x="-1" y="-11792"/>
            <a:ext cx="12192000" cy="812700"/>
          </a:xfrm>
          <a:prstGeom prst="rect">
            <a:avLst/>
          </a:prstGeom>
          <a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latin typeface="Twentieth Century"/>
                <a:ea typeface="Twentieth Century"/>
                <a:cs typeface="Twentieth Century"/>
                <a:sym typeface="Twentieth Century"/>
              </a:rPr>
              <a:t> </a:t>
            </a:r>
            <a:endParaRPr/>
          </a:p>
        </p:txBody>
      </p:sp>
      <p:sp>
        <p:nvSpPr>
          <p:cNvPr id="1428" name="Google Shape;1428;gb5fa405205_0_204"/>
          <p:cNvSpPr txBox="1">
            <a:spLocks noGrp="1"/>
          </p:cNvSpPr>
          <p:nvPr>
            <p:ph type="body" idx="1"/>
          </p:nvPr>
        </p:nvSpPr>
        <p:spPr>
          <a:xfrm>
            <a:off x="1206500" y="1310054"/>
            <a:ext cx="9840900" cy="44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de-DE">
                <a:latin typeface="Calibri"/>
                <a:ea typeface="Calibri"/>
                <a:cs typeface="Calibri"/>
                <a:sym typeface="Calibri"/>
              </a:rPr>
              <a:t>	   	</a:t>
            </a:r>
            <a:endParaRPr/>
          </a:p>
        </p:txBody>
      </p:sp>
      <p:grpSp>
        <p:nvGrpSpPr>
          <p:cNvPr id="1429" name="Google Shape;1429;gb5fa405205_0_204"/>
          <p:cNvGrpSpPr/>
          <p:nvPr/>
        </p:nvGrpSpPr>
        <p:grpSpPr>
          <a:xfrm>
            <a:off x="0" y="0"/>
            <a:ext cx="1220788" cy="6858000"/>
            <a:chOff x="-14288" y="0"/>
            <a:chExt cx="1220788" cy="6858000"/>
          </a:xfrm>
        </p:grpSpPr>
        <p:sp>
          <p:nvSpPr>
            <p:cNvPr id="1430" name="Google Shape;1430;gb5fa405205_0_204"/>
            <p:cNvSpPr/>
            <p:nvPr/>
          </p:nvSpPr>
          <p:spPr>
            <a:xfrm>
              <a:off x="114300" y="4763"/>
              <a:ext cx="23700" cy="2181300"/>
            </a:xfrm>
            <a:prstGeom prst="rect">
              <a:avLst/>
            </a:pr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gb5fa405205_0_204"/>
            <p:cNvSpPr/>
            <p:nvPr/>
          </p:nvSpPr>
          <p:spPr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gb5fa405205_0_204"/>
            <p:cNvSpPr/>
            <p:nvPr/>
          </p:nvSpPr>
          <p:spPr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gb5fa405205_0_204"/>
            <p:cNvSpPr/>
            <p:nvPr/>
          </p:nvSpPr>
          <p:spPr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l" t="t" r="r" b="b"/>
              <a:pathLst>
                <a:path w="233" h="1141" extrusionOk="0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1434" name="Google Shape;1434;gb5fa405205_0_204"/>
            <p:cNvSpPr/>
            <p:nvPr/>
          </p:nvSpPr>
          <p:spPr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gb5fa405205_0_204"/>
            <p:cNvSpPr/>
            <p:nvPr/>
          </p:nvSpPr>
          <p:spPr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l" t="t" r="r" b="b"/>
              <a:pathLst>
                <a:path w="233" h="901" extrusionOk="0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1436" name="Google Shape;1436;gb5fa405205_0_204"/>
            <p:cNvSpPr/>
            <p:nvPr/>
          </p:nvSpPr>
          <p:spPr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l" t="t" r="r" b="b"/>
              <a:pathLst>
                <a:path w="96" h="575" extrusionOk="0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1437" name="Google Shape;1437;gb5fa405205_0_204"/>
            <p:cNvSpPr/>
            <p:nvPr/>
          </p:nvSpPr>
          <p:spPr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gb5fa405205_0_204"/>
            <p:cNvSpPr/>
            <p:nvPr/>
          </p:nvSpPr>
          <p:spPr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gb5fa405205_0_204"/>
            <p:cNvSpPr/>
            <p:nvPr/>
          </p:nvSpPr>
          <p:spPr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l" t="t" r="r" b="b"/>
              <a:pathLst>
                <a:path w="266" h="332" extrusionOk="0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1440" name="Google Shape;1440;gb5fa405205_0_204"/>
            <p:cNvSpPr/>
            <p:nvPr/>
          </p:nvSpPr>
          <p:spPr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l" t="t" r="r" b="b"/>
              <a:pathLst>
                <a:path w="34" h="31" extrusionOk="0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441" name="Google Shape;1441;gb5fa405205_0_204"/>
            <p:cNvCxnSpPr/>
            <p:nvPr/>
          </p:nvCxnSpPr>
          <p:spPr>
            <a:xfrm>
              <a:off x="-4763" y="9525"/>
              <a:ext cx="0" cy="0"/>
            </a:xfrm>
            <a:prstGeom prst="straightConnector1">
              <a:avLst/>
            </a:prstGeom>
            <a:solidFill>
              <a:schemeClr val="dk2">
                <a:alpha val="44710"/>
              </a:schemeClr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1442" name="Google Shape;1442;gb5fa405205_0_204"/>
            <p:cNvSpPr/>
            <p:nvPr/>
          </p:nvSpPr>
          <p:spPr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l" t="t" r="r" b="b"/>
              <a:pathLst>
                <a:path w="78" h="80" extrusionOk="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1443" name="Google Shape;1443;gb5fa405205_0_204"/>
            <p:cNvSpPr/>
            <p:nvPr/>
          </p:nvSpPr>
          <p:spPr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l" t="t" r="r" b="b"/>
              <a:pathLst>
                <a:path w="93" h="303" extrusionOk="0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1444" name="Google Shape;1444;gb5fa405205_0_204"/>
            <p:cNvSpPr/>
            <p:nvPr/>
          </p:nvSpPr>
          <p:spPr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l" t="t" r="r" b="b"/>
              <a:pathLst>
                <a:path w="90" h="300" extrusionOk="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1445" name="Google Shape;1445;gb5fa405205_0_204"/>
            <p:cNvSpPr/>
            <p:nvPr/>
          </p:nvSpPr>
          <p:spPr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gb5fa405205_0_204"/>
            <p:cNvSpPr/>
            <p:nvPr/>
          </p:nvSpPr>
          <p:spPr>
            <a:xfrm>
              <a:off x="133350" y="4662488"/>
              <a:ext cx="23700" cy="2181300"/>
            </a:xfrm>
            <a:prstGeom prst="rect">
              <a:avLst/>
            </a:pr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gb5fa405205_0_204"/>
            <p:cNvSpPr/>
            <p:nvPr/>
          </p:nvSpPr>
          <p:spPr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l" t="t" r="r" b="b"/>
              <a:pathLst>
                <a:path w="233" h="1135" extrusionOk="0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1448" name="Google Shape;1448;gb5fa405205_0_204"/>
            <p:cNvSpPr/>
            <p:nvPr/>
          </p:nvSpPr>
          <p:spPr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gb5fa405205_0_204"/>
            <p:cNvSpPr/>
            <p:nvPr/>
          </p:nvSpPr>
          <p:spPr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l" t="t" r="r" b="b"/>
              <a:pathLst>
                <a:path w="54" h="766" extrusionOk="0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1450" name="Google Shape;1450;gb5fa405205_0_204"/>
            <p:cNvSpPr/>
            <p:nvPr/>
          </p:nvSpPr>
          <p:spPr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gb5fa405205_0_204"/>
            <p:cNvSpPr/>
            <p:nvPr/>
          </p:nvSpPr>
          <p:spPr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l" t="t" r="r" b="b"/>
              <a:pathLst>
                <a:path w="236" h="898" extrusionOk="0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1452" name="Google Shape;1452;gb5fa405205_0_204"/>
            <p:cNvSpPr/>
            <p:nvPr/>
          </p:nvSpPr>
          <p:spPr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l" t="t" r="r" b="b"/>
              <a:pathLst>
                <a:path w="96" h="575" extrusionOk="0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1453" name="Google Shape;1453;gb5fa405205_0_204"/>
            <p:cNvSpPr/>
            <p:nvPr/>
          </p:nvSpPr>
          <p:spPr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gb5fa405205_0_204"/>
            <p:cNvSpPr/>
            <p:nvPr/>
          </p:nvSpPr>
          <p:spPr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gb5fa405205_0_204"/>
            <p:cNvSpPr/>
            <p:nvPr/>
          </p:nvSpPr>
          <p:spPr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l" t="t" r="r" b="b"/>
              <a:pathLst>
                <a:path w="263" h="326" extrusionOk="0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1456" name="Google Shape;1456;gb5fa405205_0_204"/>
            <p:cNvSpPr/>
            <p:nvPr/>
          </p:nvSpPr>
          <p:spPr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l" t="t" r="r" b="b"/>
              <a:pathLst>
                <a:path w="33" h="31" extrusionOk="0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7" name="Google Shape;1457;gb5fa405205_0_204"/>
          <p:cNvGrpSpPr/>
          <p:nvPr/>
        </p:nvGrpSpPr>
        <p:grpSpPr>
          <a:xfrm>
            <a:off x="11364912" y="0"/>
            <a:ext cx="674688" cy="6848475"/>
            <a:chOff x="11364912" y="0"/>
            <a:chExt cx="674688" cy="6848475"/>
          </a:xfrm>
        </p:grpSpPr>
        <p:sp>
          <p:nvSpPr>
            <p:cNvPr id="1458" name="Google Shape;1458;gb5fa405205_0_204"/>
            <p:cNvSpPr/>
            <p:nvPr/>
          </p:nvSpPr>
          <p:spPr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l" t="t" r="r" b="b"/>
              <a:pathLst>
                <a:path w="263" h="323" extrusionOk="0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1459" name="Google Shape;1459;gb5fa405205_0_204"/>
            <p:cNvSpPr/>
            <p:nvPr/>
          </p:nvSpPr>
          <p:spPr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l" t="t" r="r" b="b"/>
              <a:pathLst>
                <a:path w="33" h="32" extrusionOk="0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gb5fa405205_0_204"/>
            <p:cNvSpPr/>
            <p:nvPr/>
          </p:nvSpPr>
          <p:spPr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gb5fa405205_0_204"/>
            <p:cNvSpPr/>
            <p:nvPr/>
          </p:nvSpPr>
          <p:spPr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l" t="t" r="r" b="b"/>
              <a:pathLst>
                <a:path w="188" h="727" extrusionOk="0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1462" name="Google Shape;1462;gb5fa405205_0_204"/>
            <p:cNvSpPr/>
            <p:nvPr/>
          </p:nvSpPr>
          <p:spPr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l" t="t" r="r" b="b"/>
              <a:pathLst>
                <a:path w="33" h="33" extrusionOk="0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gb5fa405205_0_204"/>
            <p:cNvSpPr/>
            <p:nvPr/>
          </p:nvSpPr>
          <p:spPr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l" t="t" r="r" b="b"/>
              <a:pathLst>
                <a:path w="192" h="973" extrusionOk="0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1464" name="Google Shape;1464;gb5fa405205_0_204"/>
            <p:cNvSpPr/>
            <p:nvPr/>
          </p:nvSpPr>
          <p:spPr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gb5fa405205_0_204"/>
            <p:cNvSpPr/>
            <p:nvPr/>
          </p:nvSpPr>
          <p:spPr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l" t="t" r="r" b="b"/>
              <a:pathLst>
                <a:path w="194" h="1135" extrusionOk="0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1466" name="Google Shape;1466;gb5fa405205_0_204"/>
            <p:cNvSpPr/>
            <p:nvPr/>
          </p:nvSpPr>
          <p:spPr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gb5fa405205_0_204"/>
            <p:cNvSpPr/>
            <p:nvPr/>
          </p:nvSpPr>
          <p:spPr>
            <a:xfrm>
              <a:off x="11939587" y="6596063"/>
              <a:ext cx="23700" cy="252300"/>
            </a:xfrm>
            <a:prstGeom prst="rect">
              <a:avLst/>
            </a:pr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8" name="Google Shape;1468;gb5fa405205_0_204"/>
          <p:cNvSpPr txBox="1">
            <a:spLocks noGrp="1"/>
          </p:cNvSpPr>
          <p:nvPr>
            <p:ph type="dt" idx="10"/>
          </p:nvPr>
        </p:nvSpPr>
        <p:spPr>
          <a:xfrm>
            <a:off x="7456921" y="623948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solidFill>
                  <a:schemeClr val="dk1"/>
                </a:solidFill>
              </a:rPr>
              <a:t>Freitag, 8. Jänner 2021</a:t>
            </a:r>
            <a:endParaRPr cap="none">
              <a:solidFill>
                <a:schemeClr val="dk1"/>
              </a:solidFill>
            </a:endParaRPr>
          </a:p>
        </p:txBody>
      </p:sp>
      <p:sp>
        <p:nvSpPr>
          <p:cNvPr id="1469" name="Google Shape;1469;gb5fa405205_0_204"/>
          <p:cNvSpPr txBox="1">
            <a:spLocks noGrp="1"/>
          </p:cNvSpPr>
          <p:nvPr>
            <p:ph type="ftr" idx="11"/>
          </p:nvPr>
        </p:nvSpPr>
        <p:spPr>
          <a:xfrm>
            <a:off x="1141412" y="6248399"/>
            <a:ext cx="623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solidFill>
                  <a:schemeClr val="dk1"/>
                </a:solidFill>
              </a:rPr>
              <a:t>BRUCKNER, HANGLER, MOSER-SCHWAIGER &amp; SPERL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470" name="Google Shape;1470;gb5fa405205_0_204"/>
          <p:cNvSpPr txBox="1">
            <a:spLocks noGrp="1"/>
          </p:cNvSpPr>
          <p:nvPr>
            <p:ph type="sldNum" idx="12"/>
          </p:nvPr>
        </p:nvSpPr>
        <p:spPr>
          <a:xfrm>
            <a:off x="10276321" y="6232944"/>
            <a:ext cx="771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23</a:t>
            </a:fld>
            <a:endParaRPr sz="800"/>
          </a:p>
        </p:txBody>
      </p:sp>
      <p:pic>
        <p:nvPicPr>
          <p:cNvPr id="1471" name="Google Shape;1471;gb5fa405205_0_20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41405" y="1040130"/>
            <a:ext cx="10214123" cy="502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7" name="Google Shape;1477;gab820e2a65_2_437"/>
          <p:cNvPicPr preferRelativeResize="0"/>
          <p:nvPr/>
        </p:nvPicPr>
        <p:blipFill rotWithShape="1">
          <a:blip r:embed="rId3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8" name="Google Shape;1478;gab820e2a65_2_437"/>
          <p:cNvSpPr/>
          <p:nvPr/>
        </p:nvSpPr>
        <p:spPr>
          <a:xfrm>
            <a:off x="1" y="-1"/>
            <a:ext cx="121920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A6A6A6"/>
              </a:gs>
            </a:gsLst>
            <a:lin ang="504008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479" name="Google Shape;1479;gab820e2a65_2_437"/>
          <p:cNvSpPr txBox="1"/>
          <p:nvPr/>
        </p:nvSpPr>
        <p:spPr>
          <a:xfrm>
            <a:off x="-1" y="-11792"/>
            <a:ext cx="12192000" cy="812700"/>
          </a:xfrm>
          <a:prstGeom prst="rect">
            <a:avLst/>
          </a:prstGeom>
          <a:gradFill>
            <a:gsLst>
              <a:gs pos="0">
                <a:srgbClr val="989EAB"/>
              </a:gs>
              <a:gs pos="50000">
                <a:srgbClr val="C1C4CA"/>
              </a:gs>
              <a:gs pos="100000">
                <a:srgbClr val="E1E3E4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de-DE" sz="40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Animation Algorithmus</a:t>
            </a:r>
            <a:endParaRPr/>
          </a:p>
        </p:txBody>
      </p:sp>
      <p:sp>
        <p:nvSpPr>
          <p:cNvPr id="1480" name="Google Shape;1480;gab820e2a65_2_437"/>
          <p:cNvSpPr txBox="1">
            <a:spLocks noGrp="1"/>
          </p:cNvSpPr>
          <p:nvPr>
            <p:ph type="body" idx="1"/>
          </p:nvPr>
        </p:nvSpPr>
        <p:spPr>
          <a:xfrm>
            <a:off x="1206500" y="1310054"/>
            <a:ext cx="9840900" cy="44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de-DE">
                <a:latin typeface="Calibri"/>
                <a:ea typeface="Calibri"/>
                <a:cs typeface="Calibri"/>
                <a:sym typeface="Calibri"/>
              </a:rPr>
              <a:t>Zwei Farbcluster: gelb und grün   	</a:t>
            </a:r>
            <a:endParaRPr/>
          </a:p>
        </p:txBody>
      </p:sp>
      <p:grpSp>
        <p:nvGrpSpPr>
          <p:cNvPr id="1481" name="Google Shape;1481;gab820e2a65_2_437"/>
          <p:cNvGrpSpPr/>
          <p:nvPr/>
        </p:nvGrpSpPr>
        <p:grpSpPr>
          <a:xfrm>
            <a:off x="0" y="0"/>
            <a:ext cx="1220788" cy="6858000"/>
            <a:chOff x="-14288" y="0"/>
            <a:chExt cx="1220788" cy="6858000"/>
          </a:xfrm>
        </p:grpSpPr>
        <p:sp>
          <p:nvSpPr>
            <p:cNvPr id="1482" name="Google Shape;1482;gab820e2a65_2_437"/>
            <p:cNvSpPr/>
            <p:nvPr/>
          </p:nvSpPr>
          <p:spPr>
            <a:xfrm>
              <a:off x="114300" y="4763"/>
              <a:ext cx="23700" cy="2181300"/>
            </a:xfrm>
            <a:prstGeom prst="rect">
              <a:avLst/>
            </a:pr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gab820e2a65_2_437"/>
            <p:cNvSpPr/>
            <p:nvPr/>
          </p:nvSpPr>
          <p:spPr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gab820e2a65_2_437"/>
            <p:cNvSpPr/>
            <p:nvPr/>
          </p:nvSpPr>
          <p:spPr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gab820e2a65_2_437"/>
            <p:cNvSpPr/>
            <p:nvPr/>
          </p:nvSpPr>
          <p:spPr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l" t="t" r="r" b="b"/>
              <a:pathLst>
                <a:path w="233" h="1141" extrusionOk="0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1486" name="Google Shape;1486;gab820e2a65_2_437"/>
            <p:cNvSpPr/>
            <p:nvPr/>
          </p:nvSpPr>
          <p:spPr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gab820e2a65_2_437"/>
            <p:cNvSpPr/>
            <p:nvPr/>
          </p:nvSpPr>
          <p:spPr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l" t="t" r="r" b="b"/>
              <a:pathLst>
                <a:path w="233" h="901" extrusionOk="0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1488" name="Google Shape;1488;gab820e2a65_2_437"/>
            <p:cNvSpPr/>
            <p:nvPr/>
          </p:nvSpPr>
          <p:spPr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l" t="t" r="r" b="b"/>
              <a:pathLst>
                <a:path w="96" h="575" extrusionOk="0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1489" name="Google Shape;1489;gab820e2a65_2_437"/>
            <p:cNvSpPr/>
            <p:nvPr/>
          </p:nvSpPr>
          <p:spPr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gab820e2a65_2_437"/>
            <p:cNvSpPr/>
            <p:nvPr/>
          </p:nvSpPr>
          <p:spPr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gab820e2a65_2_437"/>
            <p:cNvSpPr/>
            <p:nvPr/>
          </p:nvSpPr>
          <p:spPr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l" t="t" r="r" b="b"/>
              <a:pathLst>
                <a:path w="266" h="332" extrusionOk="0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1492" name="Google Shape;1492;gab820e2a65_2_437"/>
            <p:cNvSpPr/>
            <p:nvPr/>
          </p:nvSpPr>
          <p:spPr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l" t="t" r="r" b="b"/>
              <a:pathLst>
                <a:path w="34" h="31" extrusionOk="0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493" name="Google Shape;1493;gab820e2a65_2_437"/>
            <p:cNvCxnSpPr/>
            <p:nvPr/>
          </p:nvCxnSpPr>
          <p:spPr>
            <a:xfrm>
              <a:off x="-4763" y="9525"/>
              <a:ext cx="0" cy="0"/>
            </a:xfrm>
            <a:prstGeom prst="straightConnector1">
              <a:avLst/>
            </a:prstGeom>
            <a:solidFill>
              <a:schemeClr val="dk2">
                <a:alpha val="44710"/>
              </a:schemeClr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1494" name="Google Shape;1494;gab820e2a65_2_437"/>
            <p:cNvSpPr/>
            <p:nvPr/>
          </p:nvSpPr>
          <p:spPr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l" t="t" r="r" b="b"/>
              <a:pathLst>
                <a:path w="78" h="80" extrusionOk="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1495" name="Google Shape;1495;gab820e2a65_2_437"/>
            <p:cNvSpPr/>
            <p:nvPr/>
          </p:nvSpPr>
          <p:spPr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l" t="t" r="r" b="b"/>
              <a:pathLst>
                <a:path w="93" h="303" extrusionOk="0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1496" name="Google Shape;1496;gab820e2a65_2_437"/>
            <p:cNvSpPr/>
            <p:nvPr/>
          </p:nvSpPr>
          <p:spPr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l" t="t" r="r" b="b"/>
              <a:pathLst>
                <a:path w="90" h="300" extrusionOk="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1497" name="Google Shape;1497;gab820e2a65_2_437"/>
            <p:cNvSpPr/>
            <p:nvPr/>
          </p:nvSpPr>
          <p:spPr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gab820e2a65_2_437"/>
            <p:cNvSpPr/>
            <p:nvPr/>
          </p:nvSpPr>
          <p:spPr>
            <a:xfrm>
              <a:off x="133350" y="4662488"/>
              <a:ext cx="23700" cy="2181300"/>
            </a:xfrm>
            <a:prstGeom prst="rect">
              <a:avLst/>
            </a:pr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gab820e2a65_2_437"/>
            <p:cNvSpPr/>
            <p:nvPr/>
          </p:nvSpPr>
          <p:spPr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l" t="t" r="r" b="b"/>
              <a:pathLst>
                <a:path w="233" h="1135" extrusionOk="0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1500" name="Google Shape;1500;gab820e2a65_2_437"/>
            <p:cNvSpPr/>
            <p:nvPr/>
          </p:nvSpPr>
          <p:spPr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gab820e2a65_2_437"/>
            <p:cNvSpPr/>
            <p:nvPr/>
          </p:nvSpPr>
          <p:spPr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l" t="t" r="r" b="b"/>
              <a:pathLst>
                <a:path w="54" h="766" extrusionOk="0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1502" name="Google Shape;1502;gab820e2a65_2_437"/>
            <p:cNvSpPr/>
            <p:nvPr/>
          </p:nvSpPr>
          <p:spPr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gab820e2a65_2_437"/>
            <p:cNvSpPr/>
            <p:nvPr/>
          </p:nvSpPr>
          <p:spPr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l" t="t" r="r" b="b"/>
              <a:pathLst>
                <a:path w="236" h="898" extrusionOk="0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1504" name="Google Shape;1504;gab820e2a65_2_437"/>
            <p:cNvSpPr/>
            <p:nvPr/>
          </p:nvSpPr>
          <p:spPr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l" t="t" r="r" b="b"/>
              <a:pathLst>
                <a:path w="96" h="575" extrusionOk="0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1505" name="Google Shape;1505;gab820e2a65_2_437"/>
            <p:cNvSpPr/>
            <p:nvPr/>
          </p:nvSpPr>
          <p:spPr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gab820e2a65_2_437"/>
            <p:cNvSpPr/>
            <p:nvPr/>
          </p:nvSpPr>
          <p:spPr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gab820e2a65_2_437"/>
            <p:cNvSpPr/>
            <p:nvPr/>
          </p:nvSpPr>
          <p:spPr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l" t="t" r="r" b="b"/>
              <a:pathLst>
                <a:path w="263" h="326" extrusionOk="0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1508" name="Google Shape;1508;gab820e2a65_2_437"/>
            <p:cNvSpPr/>
            <p:nvPr/>
          </p:nvSpPr>
          <p:spPr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l" t="t" r="r" b="b"/>
              <a:pathLst>
                <a:path w="33" h="31" extrusionOk="0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9" name="Google Shape;1509;gab820e2a65_2_437"/>
          <p:cNvGrpSpPr/>
          <p:nvPr/>
        </p:nvGrpSpPr>
        <p:grpSpPr>
          <a:xfrm>
            <a:off x="11364912" y="0"/>
            <a:ext cx="674688" cy="6848475"/>
            <a:chOff x="11364912" y="0"/>
            <a:chExt cx="674688" cy="6848475"/>
          </a:xfrm>
        </p:grpSpPr>
        <p:sp>
          <p:nvSpPr>
            <p:cNvPr id="1510" name="Google Shape;1510;gab820e2a65_2_437"/>
            <p:cNvSpPr/>
            <p:nvPr/>
          </p:nvSpPr>
          <p:spPr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l" t="t" r="r" b="b"/>
              <a:pathLst>
                <a:path w="263" h="323" extrusionOk="0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1511" name="Google Shape;1511;gab820e2a65_2_437"/>
            <p:cNvSpPr/>
            <p:nvPr/>
          </p:nvSpPr>
          <p:spPr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l" t="t" r="r" b="b"/>
              <a:pathLst>
                <a:path w="33" h="32" extrusionOk="0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gab820e2a65_2_437"/>
            <p:cNvSpPr/>
            <p:nvPr/>
          </p:nvSpPr>
          <p:spPr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gab820e2a65_2_437"/>
            <p:cNvSpPr/>
            <p:nvPr/>
          </p:nvSpPr>
          <p:spPr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l" t="t" r="r" b="b"/>
              <a:pathLst>
                <a:path w="188" h="727" extrusionOk="0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1514" name="Google Shape;1514;gab820e2a65_2_437"/>
            <p:cNvSpPr/>
            <p:nvPr/>
          </p:nvSpPr>
          <p:spPr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l" t="t" r="r" b="b"/>
              <a:pathLst>
                <a:path w="33" h="33" extrusionOk="0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gab820e2a65_2_437"/>
            <p:cNvSpPr/>
            <p:nvPr/>
          </p:nvSpPr>
          <p:spPr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l" t="t" r="r" b="b"/>
              <a:pathLst>
                <a:path w="192" h="973" extrusionOk="0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1516" name="Google Shape;1516;gab820e2a65_2_437"/>
            <p:cNvSpPr/>
            <p:nvPr/>
          </p:nvSpPr>
          <p:spPr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gab820e2a65_2_437"/>
            <p:cNvSpPr/>
            <p:nvPr/>
          </p:nvSpPr>
          <p:spPr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l" t="t" r="r" b="b"/>
              <a:pathLst>
                <a:path w="194" h="1135" extrusionOk="0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</p:sp>
        <p:sp>
          <p:nvSpPr>
            <p:cNvPr id="1518" name="Google Shape;1518;gab820e2a65_2_437"/>
            <p:cNvSpPr/>
            <p:nvPr/>
          </p:nvSpPr>
          <p:spPr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gab820e2a65_2_437"/>
            <p:cNvSpPr/>
            <p:nvPr/>
          </p:nvSpPr>
          <p:spPr>
            <a:xfrm>
              <a:off x="11939587" y="6596063"/>
              <a:ext cx="23700" cy="252300"/>
            </a:xfrm>
            <a:prstGeom prst="rect">
              <a:avLst/>
            </a:prstGeom>
            <a:solidFill>
              <a:schemeClr val="dk2">
                <a:alpha val="4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0" name="Google Shape;1520;gab820e2a65_2_437"/>
          <p:cNvSpPr txBox="1">
            <a:spLocks noGrp="1"/>
          </p:cNvSpPr>
          <p:nvPr>
            <p:ph type="ftr" idx="11"/>
          </p:nvPr>
        </p:nvSpPr>
        <p:spPr>
          <a:xfrm>
            <a:off x="1141412" y="6248399"/>
            <a:ext cx="623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solidFill>
                  <a:schemeClr val="dk1"/>
                </a:solidFill>
              </a:rPr>
              <a:t>BRUCKNER, HANGLER, MOSER-SCHWAIGER &amp; SPERL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521" name="Google Shape;1521;gab820e2a65_2_437"/>
          <p:cNvSpPr txBox="1">
            <a:spLocks noGrp="1"/>
          </p:cNvSpPr>
          <p:nvPr>
            <p:ph type="sldNum" idx="12"/>
          </p:nvPr>
        </p:nvSpPr>
        <p:spPr>
          <a:xfrm>
            <a:off x="10276321" y="6232944"/>
            <a:ext cx="771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24</a:t>
            </a:fld>
            <a:endParaRPr sz="800"/>
          </a:p>
        </p:txBody>
      </p:sp>
      <p:pic>
        <p:nvPicPr>
          <p:cNvPr id="1522" name="Google Shape;1522;gab820e2a65_2_437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4813" y="2594013"/>
            <a:ext cx="6171750" cy="2757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3" name="Google Shape;1523;gab820e2a65_2_437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2888" y="880271"/>
            <a:ext cx="5422899" cy="5422899"/>
          </a:xfrm>
          <a:prstGeom prst="rect">
            <a:avLst/>
          </a:prstGeom>
          <a:noFill/>
          <a:ln>
            <a:noFill/>
          </a:ln>
        </p:spPr>
      </p:pic>
      <p:sp>
        <p:nvSpPr>
          <p:cNvPr id="1524" name="Google Shape;1524;gab820e2a65_2_437"/>
          <p:cNvSpPr txBox="1">
            <a:spLocks noGrp="1"/>
          </p:cNvSpPr>
          <p:nvPr>
            <p:ph type="dt" idx="10"/>
          </p:nvPr>
        </p:nvSpPr>
        <p:spPr>
          <a:xfrm>
            <a:off x="7456921" y="623948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solidFill>
                  <a:schemeClr val="dk1"/>
                </a:solidFill>
              </a:rPr>
              <a:t>Freitag, 15. Jänner 2021</a:t>
            </a:r>
            <a:endParaRPr cap="non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96969"/>
            </a:gs>
            <a:gs pos="100000">
              <a:srgbClr val="1D1D1D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0" name="Google Shape;1530;gb3ae9ecf4f_0_0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25</a:t>
            </a:fld>
            <a:endParaRPr sz="800"/>
          </a:p>
        </p:txBody>
      </p:sp>
      <p:pic>
        <p:nvPicPr>
          <p:cNvPr id="1531" name="Google Shape;1531;gb3ae9ecf4f_0_0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471598" cy="6857997"/>
          </a:xfrm>
          <a:prstGeom prst="rect">
            <a:avLst/>
          </a:prstGeom>
          <a:noFill/>
          <a:ln>
            <a:noFill/>
          </a:ln>
        </p:spPr>
      </p:pic>
      <p:sp>
        <p:nvSpPr>
          <p:cNvPr id="1532" name="Google Shape;1532;gb3ae9ecf4f_0_0"/>
          <p:cNvSpPr txBox="1"/>
          <p:nvPr/>
        </p:nvSpPr>
        <p:spPr>
          <a:xfrm>
            <a:off x="7897424" y="1820375"/>
            <a:ext cx="3424200" cy="14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wentieth Century"/>
              <a:buNone/>
            </a:pPr>
            <a:r>
              <a:rPr lang="de-DE" sz="32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EINSATZBEREICHE</a:t>
            </a:r>
            <a:endParaRPr sz="3200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8" name="Google Shape;1538;gb3d44a09cc_0_0"/>
          <p:cNvPicPr preferRelativeResize="0"/>
          <p:nvPr/>
        </p:nvPicPr>
        <p:blipFill rotWithShape="1">
          <a:blip r:embed="rId3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9" name="Google Shape;1539;gb3d44a09cc_0_0"/>
          <p:cNvSpPr/>
          <p:nvPr/>
        </p:nvSpPr>
        <p:spPr>
          <a:xfrm>
            <a:off x="1" y="-1"/>
            <a:ext cx="121920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A6A6A6"/>
              </a:gs>
            </a:gsLst>
            <a:lin ang="504008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40" name="Google Shape;1540;gb3d44a09cc_0_0"/>
          <p:cNvSpPr txBox="1">
            <a:spLocks noGrp="1"/>
          </p:cNvSpPr>
          <p:nvPr>
            <p:ph type="title"/>
          </p:nvPr>
        </p:nvSpPr>
        <p:spPr>
          <a:xfrm>
            <a:off x="0" y="7205"/>
            <a:ext cx="12192000" cy="812700"/>
          </a:xfrm>
          <a:prstGeom prst="rect">
            <a:avLst/>
          </a:prstGeom>
          <a:gradFill>
            <a:gsLst>
              <a:gs pos="0">
                <a:srgbClr val="989EAB"/>
              </a:gs>
              <a:gs pos="50000">
                <a:srgbClr val="C1C4CA"/>
              </a:gs>
              <a:gs pos="100000">
                <a:srgbClr val="E1E3E4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wentieth Century"/>
              <a:buNone/>
            </a:pPr>
            <a:r>
              <a:rPr lang="de-DE" sz="4000">
                <a:solidFill>
                  <a:srgbClr val="000000"/>
                </a:solidFill>
              </a:rPr>
              <a:t>EINSATZBEREICHE</a:t>
            </a:r>
            <a:endParaRPr sz="4000">
              <a:solidFill>
                <a:srgbClr val="000000"/>
              </a:solidFill>
            </a:endParaRPr>
          </a:p>
        </p:txBody>
      </p:sp>
      <p:grpSp>
        <p:nvGrpSpPr>
          <p:cNvPr id="1541" name="Google Shape;1541;gb3d44a09cc_0_0"/>
          <p:cNvGrpSpPr/>
          <p:nvPr/>
        </p:nvGrpSpPr>
        <p:grpSpPr>
          <a:xfrm>
            <a:off x="0" y="0"/>
            <a:ext cx="1220788" cy="6858000"/>
            <a:chOff x="-14288" y="0"/>
            <a:chExt cx="1220788" cy="6858000"/>
          </a:xfrm>
        </p:grpSpPr>
        <p:sp>
          <p:nvSpPr>
            <p:cNvPr id="1542" name="Google Shape;1542;gb3d44a09cc_0_0"/>
            <p:cNvSpPr/>
            <p:nvPr/>
          </p:nvSpPr>
          <p:spPr>
            <a:xfrm>
              <a:off x="114300" y="4763"/>
              <a:ext cx="23700" cy="2181300"/>
            </a:xfrm>
            <a:prstGeom prst="rect">
              <a:avLst/>
            </a:pr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3" name="Google Shape;1543;gb3d44a09cc_0_0"/>
            <p:cNvSpPr/>
            <p:nvPr/>
          </p:nvSpPr>
          <p:spPr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4" name="Google Shape;1544;gb3d44a09cc_0_0"/>
            <p:cNvSpPr/>
            <p:nvPr/>
          </p:nvSpPr>
          <p:spPr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5" name="Google Shape;1545;gb3d44a09cc_0_0"/>
            <p:cNvSpPr/>
            <p:nvPr/>
          </p:nvSpPr>
          <p:spPr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l" t="t" r="r" b="b"/>
              <a:pathLst>
                <a:path w="233" h="1141" extrusionOk="0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1546" name="Google Shape;1546;gb3d44a09cc_0_0"/>
            <p:cNvSpPr/>
            <p:nvPr/>
          </p:nvSpPr>
          <p:spPr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7" name="Google Shape;1547;gb3d44a09cc_0_0"/>
            <p:cNvSpPr/>
            <p:nvPr/>
          </p:nvSpPr>
          <p:spPr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l" t="t" r="r" b="b"/>
              <a:pathLst>
                <a:path w="233" h="901" extrusionOk="0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1548" name="Google Shape;1548;gb3d44a09cc_0_0"/>
            <p:cNvSpPr/>
            <p:nvPr/>
          </p:nvSpPr>
          <p:spPr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l" t="t" r="r" b="b"/>
              <a:pathLst>
                <a:path w="96" h="575" extrusionOk="0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1549" name="Google Shape;1549;gb3d44a09cc_0_0"/>
            <p:cNvSpPr/>
            <p:nvPr/>
          </p:nvSpPr>
          <p:spPr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0" name="Google Shape;1550;gb3d44a09cc_0_0"/>
            <p:cNvSpPr/>
            <p:nvPr/>
          </p:nvSpPr>
          <p:spPr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1" name="Google Shape;1551;gb3d44a09cc_0_0"/>
            <p:cNvSpPr/>
            <p:nvPr/>
          </p:nvSpPr>
          <p:spPr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l" t="t" r="r" b="b"/>
              <a:pathLst>
                <a:path w="266" h="332" extrusionOk="0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1552" name="Google Shape;1552;gb3d44a09cc_0_0"/>
            <p:cNvSpPr/>
            <p:nvPr/>
          </p:nvSpPr>
          <p:spPr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l" t="t" r="r" b="b"/>
              <a:pathLst>
                <a:path w="34" h="31" extrusionOk="0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553" name="Google Shape;1553;gb3d44a09cc_0_0"/>
            <p:cNvCxnSpPr/>
            <p:nvPr/>
          </p:nvCxnSpPr>
          <p:spPr>
            <a:xfrm>
              <a:off x="-4763" y="9525"/>
              <a:ext cx="0" cy="0"/>
            </a:xfrm>
            <a:prstGeom prst="straightConnector1">
              <a:avLst/>
            </a:prstGeom>
            <a:solidFill>
              <a:schemeClr val="dk2">
                <a:alpha val="44310"/>
              </a:schemeClr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554" name="Google Shape;1554;gb3d44a09cc_0_0"/>
            <p:cNvSpPr/>
            <p:nvPr/>
          </p:nvSpPr>
          <p:spPr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l" t="t" r="r" b="b"/>
              <a:pathLst>
                <a:path w="78" h="80" extrusionOk="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1555" name="Google Shape;1555;gb3d44a09cc_0_0"/>
            <p:cNvSpPr/>
            <p:nvPr/>
          </p:nvSpPr>
          <p:spPr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l" t="t" r="r" b="b"/>
              <a:pathLst>
                <a:path w="93" h="303" extrusionOk="0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1556" name="Google Shape;1556;gb3d44a09cc_0_0"/>
            <p:cNvSpPr/>
            <p:nvPr/>
          </p:nvSpPr>
          <p:spPr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l" t="t" r="r" b="b"/>
              <a:pathLst>
                <a:path w="90" h="300" extrusionOk="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1557" name="Google Shape;1557;gb3d44a09cc_0_0"/>
            <p:cNvSpPr/>
            <p:nvPr/>
          </p:nvSpPr>
          <p:spPr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8" name="Google Shape;1558;gb3d44a09cc_0_0"/>
            <p:cNvSpPr/>
            <p:nvPr/>
          </p:nvSpPr>
          <p:spPr>
            <a:xfrm>
              <a:off x="133350" y="4662488"/>
              <a:ext cx="23700" cy="2181300"/>
            </a:xfrm>
            <a:prstGeom prst="rect">
              <a:avLst/>
            </a:pr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9" name="Google Shape;1559;gb3d44a09cc_0_0"/>
            <p:cNvSpPr/>
            <p:nvPr/>
          </p:nvSpPr>
          <p:spPr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l" t="t" r="r" b="b"/>
              <a:pathLst>
                <a:path w="233" h="1135" extrusionOk="0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1560" name="Google Shape;1560;gb3d44a09cc_0_0"/>
            <p:cNvSpPr/>
            <p:nvPr/>
          </p:nvSpPr>
          <p:spPr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1" name="Google Shape;1561;gb3d44a09cc_0_0"/>
            <p:cNvSpPr/>
            <p:nvPr/>
          </p:nvSpPr>
          <p:spPr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l" t="t" r="r" b="b"/>
              <a:pathLst>
                <a:path w="54" h="766" extrusionOk="0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1562" name="Google Shape;1562;gb3d44a09cc_0_0"/>
            <p:cNvSpPr/>
            <p:nvPr/>
          </p:nvSpPr>
          <p:spPr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3" name="Google Shape;1563;gb3d44a09cc_0_0"/>
            <p:cNvSpPr/>
            <p:nvPr/>
          </p:nvSpPr>
          <p:spPr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l" t="t" r="r" b="b"/>
              <a:pathLst>
                <a:path w="236" h="898" extrusionOk="0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1564" name="Google Shape;1564;gb3d44a09cc_0_0"/>
            <p:cNvSpPr/>
            <p:nvPr/>
          </p:nvSpPr>
          <p:spPr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l" t="t" r="r" b="b"/>
              <a:pathLst>
                <a:path w="96" h="575" extrusionOk="0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1565" name="Google Shape;1565;gb3d44a09cc_0_0"/>
            <p:cNvSpPr/>
            <p:nvPr/>
          </p:nvSpPr>
          <p:spPr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gb3d44a09cc_0_0"/>
            <p:cNvSpPr/>
            <p:nvPr/>
          </p:nvSpPr>
          <p:spPr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gb3d44a09cc_0_0"/>
            <p:cNvSpPr/>
            <p:nvPr/>
          </p:nvSpPr>
          <p:spPr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l" t="t" r="r" b="b"/>
              <a:pathLst>
                <a:path w="263" h="326" extrusionOk="0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1568" name="Google Shape;1568;gb3d44a09cc_0_0"/>
            <p:cNvSpPr/>
            <p:nvPr/>
          </p:nvSpPr>
          <p:spPr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l" t="t" r="r" b="b"/>
              <a:pathLst>
                <a:path w="33" h="31" extrusionOk="0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69" name="Google Shape;1569;gb3d44a09cc_0_0"/>
          <p:cNvSpPr txBox="1">
            <a:spLocks noGrp="1"/>
          </p:cNvSpPr>
          <p:nvPr>
            <p:ph type="body" idx="1"/>
          </p:nvPr>
        </p:nvSpPr>
        <p:spPr>
          <a:xfrm>
            <a:off x="1206500" y="1310054"/>
            <a:ext cx="9840900" cy="44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3778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50"/>
              <a:buChar char="•"/>
            </a:pPr>
            <a:r>
              <a:rPr lang="de-DE" sz="2500">
                <a:solidFill>
                  <a:srgbClr val="000000"/>
                </a:solidFill>
              </a:rPr>
              <a:t>Automatische Spracherkennung </a:t>
            </a:r>
            <a:endParaRPr sz="2500">
              <a:solidFill>
                <a:srgbClr val="000000"/>
              </a:solidFill>
            </a:endParaRPr>
          </a:p>
          <a:p>
            <a:pPr marL="457200" marR="38100" lvl="0" indent="-377825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50"/>
              <a:buChar char="•"/>
            </a:pPr>
            <a:r>
              <a:rPr lang="de-DE" sz="2500">
                <a:solidFill>
                  <a:srgbClr val="000000"/>
                </a:solidFill>
              </a:rPr>
              <a:t>Organisation von großen Textarchiven</a:t>
            </a:r>
            <a:endParaRPr sz="2500">
              <a:solidFill>
                <a:srgbClr val="000000"/>
              </a:solidFill>
            </a:endParaRPr>
          </a:p>
          <a:p>
            <a:pPr marL="457200" marR="38100" lvl="0" indent="-3873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Char char="•"/>
            </a:pPr>
            <a:r>
              <a:rPr lang="de-DE" sz="2500">
                <a:solidFill>
                  <a:srgbClr val="000000"/>
                </a:solidFill>
              </a:rPr>
              <a:t>Wolkenklassifizierung aus Satellitenbilder</a:t>
            </a:r>
            <a:endParaRPr sz="2500">
              <a:solidFill>
                <a:srgbClr val="000000"/>
              </a:solidFill>
            </a:endParaRPr>
          </a:p>
          <a:p>
            <a:pPr marL="457200" marR="38100" lvl="0" indent="-377825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50"/>
              <a:buChar char="•"/>
            </a:pPr>
            <a:r>
              <a:rPr lang="de-DE" sz="2500">
                <a:solidFill>
                  <a:srgbClr val="000000"/>
                </a:solidFill>
              </a:rPr>
              <a:t>Klassifizierung verschiedener Input Daten </a:t>
            </a:r>
            <a:endParaRPr sz="2500">
              <a:solidFill>
                <a:srgbClr val="000000"/>
              </a:solidFill>
            </a:endParaRPr>
          </a:p>
          <a:p>
            <a:pPr marL="457200" marR="38100" lvl="0" indent="-377825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50"/>
              <a:buChar char="•"/>
            </a:pPr>
            <a:r>
              <a:rPr lang="de-DE" sz="2500">
                <a:solidFill>
                  <a:srgbClr val="000000"/>
                </a:solidFill>
              </a:rPr>
              <a:t>Analyse elektrischer Signale im Gehirn</a:t>
            </a:r>
            <a:endParaRPr/>
          </a:p>
        </p:txBody>
      </p:sp>
      <p:grpSp>
        <p:nvGrpSpPr>
          <p:cNvPr id="1570" name="Google Shape;1570;gb3d44a09cc_0_0"/>
          <p:cNvGrpSpPr/>
          <p:nvPr/>
        </p:nvGrpSpPr>
        <p:grpSpPr>
          <a:xfrm>
            <a:off x="11364912" y="0"/>
            <a:ext cx="674688" cy="6848475"/>
            <a:chOff x="11364912" y="0"/>
            <a:chExt cx="674688" cy="6848475"/>
          </a:xfrm>
        </p:grpSpPr>
        <p:sp>
          <p:nvSpPr>
            <p:cNvPr id="1571" name="Google Shape;1571;gb3d44a09cc_0_0"/>
            <p:cNvSpPr/>
            <p:nvPr/>
          </p:nvSpPr>
          <p:spPr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l" t="t" r="r" b="b"/>
              <a:pathLst>
                <a:path w="263" h="323" extrusionOk="0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1572" name="Google Shape;1572;gb3d44a09cc_0_0"/>
            <p:cNvSpPr/>
            <p:nvPr/>
          </p:nvSpPr>
          <p:spPr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l" t="t" r="r" b="b"/>
              <a:pathLst>
                <a:path w="33" h="32" extrusionOk="0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gb3d44a09cc_0_0"/>
            <p:cNvSpPr/>
            <p:nvPr/>
          </p:nvSpPr>
          <p:spPr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gb3d44a09cc_0_0"/>
            <p:cNvSpPr/>
            <p:nvPr/>
          </p:nvSpPr>
          <p:spPr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l" t="t" r="r" b="b"/>
              <a:pathLst>
                <a:path w="188" h="727" extrusionOk="0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1575" name="Google Shape;1575;gb3d44a09cc_0_0"/>
            <p:cNvSpPr/>
            <p:nvPr/>
          </p:nvSpPr>
          <p:spPr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l" t="t" r="r" b="b"/>
              <a:pathLst>
                <a:path w="33" h="33" extrusionOk="0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gb3d44a09cc_0_0"/>
            <p:cNvSpPr/>
            <p:nvPr/>
          </p:nvSpPr>
          <p:spPr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l" t="t" r="r" b="b"/>
              <a:pathLst>
                <a:path w="192" h="973" extrusionOk="0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1577" name="Google Shape;1577;gb3d44a09cc_0_0"/>
            <p:cNvSpPr/>
            <p:nvPr/>
          </p:nvSpPr>
          <p:spPr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gb3d44a09cc_0_0"/>
            <p:cNvSpPr/>
            <p:nvPr/>
          </p:nvSpPr>
          <p:spPr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l" t="t" r="r" b="b"/>
              <a:pathLst>
                <a:path w="194" h="1135" extrusionOk="0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1579" name="Google Shape;1579;gb3d44a09cc_0_0"/>
            <p:cNvSpPr/>
            <p:nvPr/>
          </p:nvSpPr>
          <p:spPr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gb3d44a09cc_0_0"/>
            <p:cNvSpPr/>
            <p:nvPr/>
          </p:nvSpPr>
          <p:spPr>
            <a:xfrm>
              <a:off x="11939587" y="6596063"/>
              <a:ext cx="23700" cy="252300"/>
            </a:xfrm>
            <a:prstGeom prst="rect">
              <a:avLst/>
            </a:pr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81" name="Google Shape;1581;gb3d44a09cc_0_0"/>
          <p:cNvSpPr txBox="1">
            <a:spLocks noGrp="1"/>
          </p:cNvSpPr>
          <p:nvPr>
            <p:ph type="ftr" idx="11"/>
          </p:nvPr>
        </p:nvSpPr>
        <p:spPr>
          <a:xfrm>
            <a:off x="1141412" y="6248399"/>
            <a:ext cx="623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>
                <a:solidFill>
                  <a:schemeClr val="dk1"/>
                </a:solidFill>
              </a:rPr>
              <a:t>BRUCKNER, HANGLER, MOSER-SCHWAIGER &amp; SPERL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582" name="Google Shape;1582;gb3d44a09cc_0_0"/>
          <p:cNvSpPr txBox="1">
            <a:spLocks noGrp="1"/>
          </p:cNvSpPr>
          <p:nvPr>
            <p:ph type="sldNum" idx="12"/>
          </p:nvPr>
        </p:nvSpPr>
        <p:spPr>
          <a:xfrm>
            <a:off x="10276321" y="6232944"/>
            <a:ext cx="771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26</a:t>
            </a:fld>
            <a:endParaRPr sz="800"/>
          </a:p>
        </p:txBody>
      </p:sp>
      <p:sp>
        <p:nvSpPr>
          <p:cNvPr id="1583" name="Google Shape;1583;gb3d44a09cc_0_0"/>
          <p:cNvSpPr txBox="1">
            <a:spLocks noGrp="1"/>
          </p:cNvSpPr>
          <p:nvPr>
            <p:ph type="dt" idx="10"/>
          </p:nvPr>
        </p:nvSpPr>
        <p:spPr>
          <a:xfrm>
            <a:off x="7456921" y="623948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solidFill>
                  <a:schemeClr val="dk1"/>
                </a:solidFill>
              </a:rPr>
              <a:t>Freitag, 15. Jänner 2021</a:t>
            </a:r>
            <a:endParaRPr cap="non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9" name="Google Shape;1589;gb3d44a09cc_0_50"/>
          <p:cNvPicPr preferRelativeResize="0"/>
          <p:nvPr/>
        </p:nvPicPr>
        <p:blipFill rotWithShape="1">
          <a:blip r:embed="rId3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0" name="Google Shape;1590;gb3d44a09cc_0_50"/>
          <p:cNvSpPr/>
          <p:nvPr/>
        </p:nvSpPr>
        <p:spPr>
          <a:xfrm>
            <a:off x="1" y="-1"/>
            <a:ext cx="121920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A6A6A6"/>
              </a:gs>
            </a:gsLst>
            <a:lin ang="504008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91" name="Google Shape;1591;gb3d44a09cc_0_50"/>
          <p:cNvSpPr txBox="1">
            <a:spLocks noGrp="1"/>
          </p:cNvSpPr>
          <p:nvPr>
            <p:ph type="title"/>
          </p:nvPr>
        </p:nvSpPr>
        <p:spPr>
          <a:xfrm>
            <a:off x="0" y="7205"/>
            <a:ext cx="12192000" cy="812700"/>
          </a:xfrm>
          <a:prstGeom prst="rect">
            <a:avLst/>
          </a:prstGeom>
          <a:gradFill>
            <a:gsLst>
              <a:gs pos="0">
                <a:srgbClr val="989EAB"/>
              </a:gs>
              <a:gs pos="50000">
                <a:srgbClr val="C1C4CA"/>
              </a:gs>
              <a:gs pos="100000">
                <a:srgbClr val="E1E3E4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4000">
                <a:solidFill>
                  <a:srgbClr val="000000"/>
                </a:solidFill>
              </a:rPr>
              <a:t>Hierarchische Strukturierung von Musikstücken</a:t>
            </a:r>
            <a:endParaRPr sz="4100">
              <a:solidFill>
                <a:srgbClr val="000000"/>
              </a:solidFill>
            </a:endParaRPr>
          </a:p>
        </p:txBody>
      </p:sp>
      <p:grpSp>
        <p:nvGrpSpPr>
          <p:cNvPr id="1592" name="Google Shape;1592;gb3d44a09cc_0_50"/>
          <p:cNvGrpSpPr/>
          <p:nvPr/>
        </p:nvGrpSpPr>
        <p:grpSpPr>
          <a:xfrm>
            <a:off x="0" y="0"/>
            <a:ext cx="1220788" cy="6858000"/>
            <a:chOff x="-14288" y="0"/>
            <a:chExt cx="1220788" cy="6858000"/>
          </a:xfrm>
        </p:grpSpPr>
        <p:sp>
          <p:nvSpPr>
            <p:cNvPr id="1593" name="Google Shape;1593;gb3d44a09cc_0_50"/>
            <p:cNvSpPr/>
            <p:nvPr/>
          </p:nvSpPr>
          <p:spPr>
            <a:xfrm>
              <a:off x="114300" y="4763"/>
              <a:ext cx="23700" cy="2181300"/>
            </a:xfrm>
            <a:prstGeom prst="rect">
              <a:avLst/>
            </a:pr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gb3d44a09cc_0_50"/>
            <p:cNvSpPr/>
            <p:nvPr/>
          </p:nvSpPr>
          <p:spPr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gb3d44a09cc_0_50"/>
            <p:cNvSpPr/>
            <p:nvPr/>
          </p:nvSpPr>
          <p:spPr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gb3d44a09cc_0_50"/>
            <p:cNvSpPr/>
            <p:nvPr/>
          </p:nvSpPr>
          <p:spPr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l" t="t" r="r" b="b"/>
              <a:pathLst>
                <a:path w="233" h="1141" extrusionOk="0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1597" name="Google Shape;1597;gb3d44a09cc_0_50"/>
            <p:cNvSpPr/>
            <p:nvPr/>
          </p:nvSpPr>
          <p:spPr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gb3d44a09cc_0_50"/>
            <p:cNvSpPr/>
            <p:nvPr/>
          </p:nvSpPr>
          <p:spPr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l" t="t" r="r" b="b"/>
              <a:pathLst>
                <a:path w="233" h="901" extrusionOk="0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1599" name="Google Shape;1599;gb3d44a09cc_0_50"/>
            <p:cNvSpPr/>
            <p:nvPr/>
          </p:nvSpPr>
          <p:spPr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l" t="t" r="r" b="b"/>
              <a:pathLst>
                <a:path w="96" h="575" extrusionOk="0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1600" name="Google Shape;1600;gb3d44a09cc_0_50"/>
            <p:cNvSpPr/>
            <p:nvPr/>
          </p:nvSpPr>
          <p:spPr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gb3d44a09cc_0_50"/>
            <p:cNvSpPr/>
            <p:nvPr/>
          </p:nvSpPr>
          <p:spPr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gb3d44a09cc_0_50"/>
            <p:cNvSpPr/>
            <p:nvPr/>
          </p:nvSpPr>
          <p:spPr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l" t="t" r="r" b="b"/>
              <a:pathLst>
                <a:path w="266" h="332" extrusionOk="0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1603" name="Google Shape;1603;gb3d44a09cc_0_50"/>
            <p:cNvSpPr/>
            <p:nvPr/>
          </p:nvSpPr>
          <p:spPr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l" t="t" r="r" b="b"/>
              <a:pathLst>
                <a:path w="34" h="31" extrusionOk="0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604" name="Google Shape;1604;gb3d44a09cc_0_50"/>
            <p:cNvCxnSpPr/>
            <p:nvPr/>
          </p:nvCxnSpPr>
          <p:spPr>
            <a:xfrm>
              <a:off x="-4763" y="9525"/>
              <a:ext cx="0" cy="0"/>
            </a:xfrm>
            <a:prstGeom prst="straightConnector1">
              <a:avLst/>
            </a:prstGeom>
            <a:solidFill>
              <a:schemeClr val="dk2">
                <a:alpha val="44310"/>
              </a:schemeClr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605" name="Google Shape;1605;gb3d44a09cc_0_50"/>
            <p:cNvSpPr/>
            <p:nvPr/>
          </p:nvSpPr>
          <p:spPr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l" t="t" r="r" b="b"/>
              <a:pathLst>
                <a:path w="78" h="80" extrusionOk="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1606" name="Google Shape;1606;gb3d44a09cc_0_50"/>
            <p:cNvSpPr/>
            <p:nvPr/>
          </p:nvSpPr>
          <p:spPr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l" t="t" r="r" b="b"/>
              <a:pathLst>
                <a:path w="93" h="303" extrusionOk="0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1607" name="Google Shape;1607;gb3d44a09cc_0_50"/>
            <p:cNvSpPr/>
            <p:nvPr/>
          </p:nvSpPr>
          <p:spPr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l" t="t" r="r" b="b"/>
              <a:pathLst>
                <a:path w="90" h="300" extrusionOk="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1608" name="Google Shape;1608;gb3d44a09cc_0_50"/>
            <p:cNvSpPr/>
            <p:nvPr/>
          </p:nvSpPr>
          <p:spPr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gb3d44a09cc_0_50"/>
            <p:cNvSpPr/>
            <p:nvPr/>
          </p:nvSpPr>
          <p:spPr>
            <a:xfrm>
              <a:off x="133350" y="4662488"/>
              <a:ext cx="23700" cy="2181300"/>
            </a:xfrm>
            <a:prstGeom prst="rect">
              <a:avLst/>
            </a:pr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0" name="Google Shape;1610;gb3d44a09cc_0_50"/>
            <p:cNvSpPr/>
            <p:nvPr/>
          </p:nvSpPr>
          <p:spPr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l" t="t" r="r" b="b"/>
              <a:pathLst>
                <a:path w="233" h="1135" extrusionOk="0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1611" name="Google Shape;1611;gb3d44a09cc_0_50"/>
            <p:cNvSpPr/>
            <p:nvPr/>
          </p:nvSpPr>
          <p:spPr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gb3d44a09cc_0_50"/>
            <p:cNvSpPr/>
            <p:nvPr/>
          </p:nvSpPr>
          <p:spPr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l" t="t" r="r" b="b"/>
              <a:pathLst>
                <a:path w="54" h="766" extrusionOk="0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1613" name="Google Shape;1613;gb3d44a09cc_0_50"/>
            <p:cNvSpPr/>
            <p:nvPr/>
          </p:nvSpPr>
          <p:spPr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gb3d44a09cc_0_50"/>
            <p:cNvSpPr/>
            <p:nvPr/>
          </p:nvSpPr>
          <p:spPr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l" t="t" r="r" b="b"/>
              <a:pathLst>
                <a:path w="236" h="898" extrusionOk="0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1615" name="Google Shape;1615;gb3d44a09cc_0_50"/>
            <p:cNvSpPr/>
            <p:nvPr/>
          </p:nvSpPr>
          <p:spPr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l" t="t" r="r" b="b"/>
              <a:pathLst>
                <a:path w="96" h="575" extrusionOk="0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1616" name="Google Shape;1616;gb3d44a09cc_0_50"/>
            <p:cNvSpPr/>
            <p:nvPr/>
          </p:nvSpPr>
          <p:spPr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gb3d44a09cc_0_50"/>
            <p:cNvSpPr/>
            <p:nvPr/>
          </p:nvSpPr>
          <p:spPr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gb3d44a09cc_0_50"/>
            <p:cNvSpPr/>
            <p:nvPr/>
          </p:nvSpPr>
          <p:spPr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l" t="t" r="r" b="b"/>
              <a:pathLst>
                <a:path w="263" h="326" extrusionOk="0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1619" name="Google Shape;1619;gb3d44a09cc_0_50"/>
            <p:cNvSpPr/>
            <p:nvPr/>
          </p:nvSpPr>
          <p:spPr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l" t="t" r="r" b="b"/>
              <a:pathLst>
                <a:path w="33" h="31" extrusionOk="0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20" name="Google Shape;1620;gb3d44a09cc_0_50"/>
          <p:cNvSpPr txBox="1">
            <a:spLocks noGrp="1"/>
          </p:cNvSpPr>
          <p:nvPr>
            <p:ph type="body" idx="1"/>
          </p:nvPr>
        </p:nvSpPr>
        <p:spPr>
          <a:xfrm>
            <a:off x="995875" y="1427150"/>
            <a:ext cx="5722800" cy="44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wentieth Century"/>
              <a:buChar char="•"/>
            </a:pPr>
            <a:r>
              <a:rPr lang="de-DE" sz="2500">
                <a:solidFill>
                  <a:srgbClr val="000000"/>
                </a:solidFill>
              </a:rPr>
              <a:t>mittels menschlichem Empfinden</a:t>
            </a:r>
            <a:endParaRPr sz="2500"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000000"/>
              </a:solidFill>
            </a:endParaRPr>
          </a:p>
          <a:p>
            <a:pPr marL="45720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wentieth Century"/>
              <a:buChar char="•"/>
            </a:pPr>
            <a:r>
              <a:rPr lang="de-DE" sz="2500">
                <a:solidFill>
                  <a:srgbClr val="000000"/>
                </a:solidFill>
              </a:rPr>
              <a:t>Hierarchische Wachsenden Selbstorganisierende Karten</a:t>
            </a:r>
            <a:endParaRPr sz="2500">
              <a:solidFill>
                <a:srgbClr val="000000"/>
              </a:solidFill>
            </a:endParaRPr>
          </a:p>
          <a:p>
            <a:pPr marL="228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000000"/>
              </a:solidFill>
            </a:endParaRPr>
          </a:p>
          <a:p>
            <a:pPr marL="45720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wentieth Century"/>
              <a:buChar char="•"/>
            </a:pPr>
            <a:r>
              <a:rPr lang="de-DE" sz="2500">
                <a:solidFill>
                  <a:srgbClr val="000000"/>
                </a:solidFill>
              </a:rPr>
              <a:t>MusicMiner</a:t>
            </a:r>
            <a:endParaRPr sz="2500">
              <a:solidFill>
                <a:srgbClr val="000000"/>
              </a:solidFill>
            </a:endParaRPr>
          </a:p>
          <a:p>
            <a:pPr marL="228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500">
                <a:solidFill>
                  <a:srgbClr val="000000"/>
                </a:solidFill>
              </a:rPr>
              <a:t> </a:t>
            </a:r>
            <a:endParaRPr>
              <a:solidFill>
                <a:srgbClr val="000000"/>
              </a:solidFill>
            </a:endParaRPr>
          </a:p>
        </p:txBody>
      </p:sp>
      <p:grpSp>
        <p:nvGrpSpPr>
          <p:cNvPr id="1621" name="Google Shape;1621;gb3d44a09cc_0_50"/>
          <p:cNvGrpSpPr/>
          <p:nvPr/>
        </p:nvGrpSpPr>
        <p:grpSpPr>
          <a:xfrm>
            <a:off x="11364912" y="0"/>
            <a:ext cx="674688" cy="6848475"/>
            <a:chOff x="11364912" y="0"/>
            <a:chExt cx="674688" cy="6848475"/>
          </a:xfrm>
        </p:grpSpPr>
        <p:sp>
          <p:nvSpPr>
            <p:cNvPr id="1622" name="Google Shape;1622;gb3d44a09cc_0_50"/>
            <p:cNvSpPr/>
            <p:nvPr/>
          </p:nvSpPr>
          <p:spPr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l" t="t" r="r" b="b"/>
              <a:pathLst>
                <a:path w="263" h="323" extrusionOk="0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1623" name="Google Shape;1623;gb3d44a09cc_0_50"/>
            <p:cNvSpPr/>
            <p:nvPr/>
          </p:nvSpPr>
          <p:spPr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l" t="t" r="r" b="b"/>
              <a:pathLst>
                <a:path w="33" h="32" extrusionOk="0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gb3d44a09cc_0_50"/>
            <p:cNvSpPr/>
            <p:nvPr/>
          </p:nvSpPr>
          <p:spPr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gb3d44a09cc_0_50"/>
            <p:cNvSpPr/>
            <p:nvPr/>
          </p:nvSpPr>
          <p:spPr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l" t="t" r="r" b="b"/>
              <a:pathLst>
                <a:path w="188" h="727" extrusionOk="0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1626" name="Google Shape;1626;gb3d44a09cc_0_50"/>
            <p:cNvSpPr/>
            <p:nvPr/>
          </p:nvSpPr>
          <p:spPr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l" t="t" r="r" b="b"/>
              <a:pathLst>
                <a:path w="33" h="33" extrusionOk="0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gb3d44a09cc_0_50"/>
            <p:cNvSpPr/>
            <p:nvPr/>
          </p:nvSpPr>
          <p:spPr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l" t="t" r="r" b="b"/>
              <a:pathLst>
                <a:path w="192" h="973" extrusionOk="0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1628" name="Google Shape;1628;gb3d44a09cc_0_50"/>
            <p:cNvSpPr/>
            <p:nvPr/>
          </p:nvSpPr>
          <p:spPr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gb3d44a09cc_0_50"/>
            <p:cNvSpPr/>
            <p:nvPr/>
          </p:nvSpPr>
          <p:spPr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l" t="t" r="r" b="b"/>
              <a:pathLst>
                <a:path w="194" h="1135" extrusionOk="0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1630" name="Google Shape;1630;gb3d44a09cc_0_50"/>
            <p:cNvSpPr/>
            <p:nvPr/>
          </p:nvSpPr>
          <p:spPr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gb3d44a09cc_0_50"/>
            <p:cNvSpPr/>
            <p:nvPr/>
          </p:nvSpPr>
          <p:spPr>
            <a:xfrm>
              <a:off x="11939587" y="6596063"/>
              <a:ext cx="23700" cy="252300"/>
            </a:xfrm>
            <a:prstGeom prst="rect">
              <a:avLst/>
            </a:pr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32" name="Google Shape;1632;gb3d44a09cc_0_50"/>
          <p:cNvSpPr txBox="1">
            <a:spLocks noGrp="1"/>
          </p:cNvSpPr>
          <p:nvPr>
            <p:ph type="ftr" idx="11"/>
          </p:nvPr>
        </p:nvSpPr>
        <p:spPr>
          <a:xfrm>
            <a:off x="1141412" y="6248399"/>
            <a:ext cx="623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>
                <a:solidFill>
                  <a:schemeClr val="dk1"/>
                </a:solidFill>
              </a:rPr>
              <a:t>BRUCKNER, HANGLER, MOSER-SCHWAIGER &amp; SPERL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633" name="Google Shape;1633;gb3d44a09cc_0_50"/>
          <p:cNvSpPr txBox="1">
            <a:spLocks noGrp="1"/>
          </p:cNvSpPr>
          <p:nvPr>
            <p:ph type="sldNum" idx="12"/>
          </p:nvPr>
        </p:nvSpPr>
        <p:spPr>
          <a:xfrm>
            <a:off x="10276321" y="6232944"/>
            <a:ext cx="771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27</a:t>
            </a:fld>
            <a:endParaRPr sz="800"/>
          </a:p>
        </p:txBody>
      </p:sp>
      <p:pic>
        <p:nvPicPr>
          <p:cNvPr id="1634" name="Google Shape;1634;gb3d44a09cc_0_50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506"/>
          <a:stretch/>
        </p:blipFill>
        <p:spPr>
          <a:xfrm>
            <a:off x="6413875" y="1839950"/>
            <a:ext cx="4646225" cy="3587199"/>
          </a:xfrm>
          <a:prstGeom prst="rect">
            <a:avLst/>
          </a:prstGeom>
          <a:noFill/>
          <a:ln>
            <a:noFill/>
          </a:ln>
        </p:spPr>
      </p:pic>
      <p:sp>
        <p:nvSpPr>
          <p:cNvPr id="1635" name="Google Shape;1635;gb3d44a09cc_0_50"/>
          <p:cNvSpPr txBox="1">
            <a:spLocks noGrp="1"/>
          </p:cNvSpPr>
          <p:nvPr>
            <p:ph type="dt" idx="10"/>
          </p:nvPr>
        </p:nvSpPr>
        <p:spPr>
          <a:xfrm>
            <a:off x="7456921" y="623948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solidFill>
                  <a:schemeClr val="dk1"/>
                </a:solidFill>
              </a:rPr>
              <a:t>Freitag, 15. Jänner 2021</a:t>
            </a:r>
            <a:endParaRPr cap="non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1" name="Google Shape;1641;gb3d44a09cc_0_101"/>
          <p:cNvPicPr preferRelativeResize="0"/>
          <p:nvPr/>
        </p:nvPicPr>
        <p:blipFill rotWithShape="1">
          <a:blip r:embed="rId3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2" name="Google Shape;1642;gb3d44a09cc_0_101"/>
          <p:cNvSpPr/>
          <p:nvPr/>
        </p:nvSpPr>
        <p:spPr>
          <a:xfrm>
            <a:off x="1" y="-4764"/>
            <a:ext cx="121920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A6A6A6"/>
              </a:gs>
            </a:gsLst>
            <a:lin ang="504008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43" name="Google Shape;1643;gb3d44a09cc_0_101"/>
          <p:cNvSpPr txBox="1">
            <a:spLocks noGrp="1"/>
          </p:cNvSpPr>
          <p:nvPr>
            <p:ph type="title"/>
          </p:nvPr>
        </p:nvSpPr>
        <p:spPr>
          <a:xfrm>
            <a:off x="0" y="7205"/>
            <a:ext cx="12192000" cy="812700"/>
          </a:xfrm>
          <a:prstGeom prst="rect">
            <a:avLst/>
          </a:prstGeom>
          <a:gradFill>
            <a:gsLst>
              <a:gs pos="0">
                <a:srgbClr val="989EAB"/>
              </a:gs>
              <a:gs pos="50000">
                <a:srgbClr val="C1C4CA"/>
              </a:gs>
              <a:gs pos="100000">
                <a:srgbClr val="E1E3E4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4000">
                <a:solidFill>
                  <a:srgbClr val="000000"/>
                </a:solidFill>
              </a:rPr>
              <a:t>MNIST Kohonen Netzwerk</a:t>
            </a:r>
            <a:endParaRPr sz="2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44" name="Google Shape;1644;gb3d44a09cc_0_101"/>
          <p:cNvGrpSpPr/>
          <p:nvPr/>
        </p:nvGrpSpPr>
        <p:grpSpPr>
          <a:xfrm>
            <a:off x="0" y="0"/>
            <a:ext cx="1220788" cy="6858000"/>
            <a:chOff x="-14288" y="0"/>
            <a:chExt cx="1220788" cy="6858000"/>
          </a:xfrm>
        </p:grpSpPr>
        <p:sp>
          <p:nvSpPr>
            <p:cNvPr id="1645" name="Google Shape;1645;gb3d44a09cc_0_101"/>
            <p:cNvSpPr/>
            <p:nvPr/>
          </p:nvSpPr>
          <p:spPr>
            <a:xfrm>
              <a:off x="114300" y="4763"/>
              <a:ext cx="23700" cy="2181300"/>
            </a:xfrm>
            <a:prstGeom prst="rect">
              <a:avLst/>
            </a:pr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gb3d44a09cc_0_101"/>
            <p:cNvSpPr/>
            <p:nvPr/>
          </p:nvSpPr>
          <p:spPr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gb3d44a09cc_0_101"/>
            <p:cNvSpPr/>
            <p:nvPr/>
          </p:nvSpPr>
          <p:spPr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gb3d44a09cc_0_101"/>
            <p:cNvSpPr/>
            <p:nvPr/>
          </p:nvSpPr>
          <p:spPr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l" t="t" r="r" b="b"/>
              <a:pathLst>
                <a:path w="233" h="1141" extrusionOk="0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1649" name="Google Shape;1649;gb3d44a09cc_0_101"/>
            <p:cNvSpPr/>
            <p:nvPr/>
          </p:nvSpPr>
          <p:spPr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gb3d44a09cc_0_101"/>
            <p:cNvSpPr/>
            <p:nvPr/>
          </p:nvSpPr>
          <p:spPr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l" t="t" r="r" b="b"/>
              <a:pathLst>
                <a:path w="233" h="901" extrusionOk="0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1651" name="Google Shape;1651;gb3d44a09cc_0_101"/>
            <p:cNvSpPr/>
            <p:nvPr/>
          </p:nvSpPr>
          <p:spPr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l" t="t" r="r" b="b"/>
              <a:pathLst>
                <a:path w="96" h="575" extrusionOk="0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1652" name="Google Shape;1652;gb3d44a09cc_0_101"/>
            <p:cNvSpPr/>
            <p:nvPr/>
          </p:nvSpPr>
          <p:spPr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gb3d44a09cc_0_101"/>
            <p:cNvSpPr/>
            <p:nvPr/>
          </p:nvSpPr>
          <p:spPr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gb3d44a09cc_0_101"/>
            <p:cNvSpPr/>
            <p:nvPr/>
          </p:nvSpPr>
          <p:spPr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l" t="t" r="r" b="b"/>
              <a:pathLst>
                <a:path w="266" h="332" extrusionOk="0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1655" name="Google Shape;1655;gb3d44a09cc_0_101"/>
            <p:cNvSpPr/>
            <p:nvPr/>
          </p:nvSpPr>
          <p:spPr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l" t="t" r="r" b="b"/>
              <a:pathLst>
                <a:path w="34" h="31" extrusionOk="0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656" name="Google Shape;1656;gb3d44a09cc_0_101"/>
            <p:cNvCxnSpPr/>
            <p:nvPr/>
          </p:nvCxnSpPr>
          <p:spPr>
            <a:xfrm>
              <a:off x="-4763" y="9525"/>
              <a:ext cx="0" cy="0"/>
            </a:xfrm>
            <a:prstGeom prst="straightConnector1">
              <a:avLst/>
            </a:prstGeom>
            <a:solidFill>
              <a:schemeClr val="dk2">
                <a:alpha val="44310"/>
              </a:schemeClr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657" name="Google Shape;1657;gb3d44a09cc_0_101"/>
            <p:cNvSpPr/>
            <p:nvPr/>
          </p:nvSpPr>
          <p:spPr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l" t="t" r="r" b="b"/>
              <a:pathLst>
                <a:path w="78" h="80" extrusionOk="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1658" name="Google Shape;1658;gb3d44a09cc_0_101"/>
            <p:cNvSpPr/>
            <p:nvPr/>
          </p:nvSpPr>
          <p:spPr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l" t="t" r="r" b="b"/>
              <a:pathLst>
                <a:path w="93" h="303" extrusionOk="0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1659" name="Google Shape;1659;gb3d44a09cc_0_101"/>
            <p:cNvSpPr/>
            <p:nvPr/>
          </p:nvSpPr>
          <p:spPr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l" t="t" r="r" b="b"/>
              <a:pathLst>
                <a:path w="90" h="300" extrusionOk="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1660" name="Google Shape;1660;gb3d44a09cc_0_101"/>
            <p:cNvSpPr/>
            <p:nvPr/>
          </p:nvSpPr>
          <p:spPr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gb3d44a09cc_0_101"/>
            <p:cNvSpPr/>
            <p:nvPr/>
          </p:nvSpPr>
          <p:spPr>
            <a:xfrm>
              <a:off x="133350" y="4662488"/>
              <a:ext cx="23700" cy="2181300"/>
            </a:xfrm>
            <a:prstGeom prst="rect">
              <a:avLst/>
            </a:pr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gb3d44a09cc_0_101"/>
            <p:cNvSpPr/>
            <p:nvPr/>
          </p:nvSpPr>
          <p:spPr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l" t="t" r="r" b="b"/>
              <a:pathLst>
                <a:path w="233" h="1135" extrusionOk="0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1663" name="Google Shape;1663;gb3d44a09cc_0_101"/>
            <p:cNvSpPr/>
            <p:nvPr/>
          </p:nvSpPr>
          <p:spPr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gb3d44a09cc_0_101"/>
            <p:cNvSpPr/>
            <p:nvPr/>
          </p:nvSpPr>
          <p:spPr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l" t="t" r="r" b="b"/>
              <a:pathLst>
                <a:path w="54" h="766" extrusionOk="0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1665" name="Google Shape;1665;gb3d44a09cc_0_101"/>
            <p:cNvSpPr/>
            <p:nvPr/>
          </p:nvSpPr>
          <p:spPr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gb3d44a09cc_0_101"/>
            <p:cNvSpPr/>
            <p:nvPr/>
          </p:nvSpPr>
          <p:spPr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l" t="t" r="r" b="b"/>
              <a:pathLst>
                <a:path w="236" h="898" extrusionOk="0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1667" name="Google Shape;1667;gb3d44a09cc_0_101"/>
            <p:cNvSpPr/>
            <p:nvPr/>
          </p:nvSpPr>
          <p:spPr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l" t="t" r="r" b="b"/>
              <a:pathLst>
                <a:path w="96" h="575" extrusionOk="0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1668" name="Google Shape;1668;gb3d44a09cc_0_101"/>
            <p:cNvSpPr/>
            <p:nvPr/>
          </p:nvSpPr>
          <p:spPr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gb3d44a09cc_0_101"/>
            <p:cNvSpPr/>
            <p:nvPr/>
          </p:nvSpPr>
          <p:spPr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gb3d44a09cc_0_101"/>
            <p:cNvSpPr/>
            <p:nvPr/>
          </p:nvSpPr>
          <p:spPr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l" t="t" r="r" b="b"/>
              <a:pathLst>
                <a:path w="263" h="326" extrusionOk="0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1671" name="Google Shape;1671;gb3d44a09cc_0_101"/>
            <p:cNvSpPr/>
            <p:nvPr/>
          </p:nvSpPr>
          <p:spPr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l" t="t" r="r" b="b"/>
              <a:pathLst>
                <a:path w="33" h="31" extrusionOk="0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72" name="Google Shape;1672;gb3d44a09cc_0_101"/>
          <p:cNvGrpSpPr/>
          <p:nvPr/>
        </p:nvGrpSpPr>
        <p:grpSpPr>
          <a:xfrm>
            <a:off x="11364912" y="0"/>
            <a:ext cx="674688" cy="6848475"/>
            <a:chOff x="11364912" y="0"/>
            <a:chExt cx="674688" cy="6848475"/>
          </a:xfrm>
        </p:grpSpPr>
        <p:sp>
          <p:nvSpPr>
            <p:cNvPr id="1673" name="Google Shape;1673;gb3d44a09cc_0_101"/>
            <p:cNvSpPr/>
            <p:nvPr/>
          </p:nvSpPr>
          <p:spPr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l" t="t" r="r" b="b"/>
              <a:pathLst>
                <a:path w="263" h="323" extrusionOk="0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1674" name="Google Shape;1674;gb3d44a09cc_0_101"/>
            <p:cNvSpPr/>
            <p:nvPr/>
          </p:nvSpPr>
          <p:spPr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l" t="t" r="r" b="b"/>
              <a:pathLst>
                <a:path w="33" h="32" extrusionOk="0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gb3d44a09cc_0_101"/>
            <p:cNvSpPr/>
            <p:nvPr/>
          </p:nvSpPr>
          <p:spPr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gb3d44a09cc_0_101"/>
            <p:cNvSpPr/>
            <p:nvPr/>
          </p:nvSpPr>
          <p:spPr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l" t="t" r="r" b="b"/>
              <a:pathLst>
                <a:path w="188" h="727" extrusionOk="0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1677" name="Google Shape;1677;gb3d44a09cc_0_101"/>
            <p:cNvSpPr/>
            <p:nvPr/>
          </p:nvSpPr>
          <p:spPr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l" t="t" r="r" b="b"/>
              <a:pathLst>
                <a:path w="33" h="33" extrusionOk="0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gb3d44a09cc_0_101"/>
            <p:cNvSpPr/>
            <p:nvPr/>
          </p:nvSpPr>
          <p:spPr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l" t="t" r="r" b="b"/>
              <a:pathLst>
                <a:path w="192" h="973" extrusionOk="0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1679" name="Google Shape;1679;gb3d44a09cc_0_101"/>
            <p:cNvSpPr/>
            <p:nvPr/>
          </p:nvSpPr>
          <p:spPr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gb3d44a09cc_0_101"/>
            <p:cNvSpPr/>
            <p:nvPr/>
          </p:nvSpPr>
          <p:spPr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l" t="t" r="r" b="b"/>
              <a:pathLst>
                <a:path w="194" h="1135" extrusionOk="0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1681" name="Google Shape;1681;gb3d44a09cc_0_101"/>
            <p:cNvSpPr/>
            <p:nvPr/>
          </p:nvSpPr>
          <p:spPr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gb3d44a09cc_0_101"/>
            <p:cNvSpPr/>
            <p:nvPr/>
          </p:nvSpPr>
          <p:spPr>
            <a:xfrm>
              <a:off x="11939587" y="6596063"/>
              <a:ext cx="23700" cy="252300"/>
            </a:xfrm>
            <a:prstGeom prst="rect">
              <a:avLst/>
            </a:pr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83" name="Google Shape;1683;gb3d44a09cc_0_101"/>
          <p:cNvSpPr txBox="1">
            <a:spLocks noGrp="1"/>
          </p:cNvSpPr>
          <p:nvPr>
            <p:ph type="ftr" idx="11"/>
          </p:nvPr>
        </p:nvSpPr>
        <p:spPr>
          <a:xfrm>
            <a:off x="1141412" y="6248399"/>
            <a:ext cx="623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>
                <a:solidFill>
                  <a:schemeClr val="dk1"/>
                </a:solidFill>
              </a:rPr>
              <a:t>BRUCKNER, HANGLER, MOSER-SCHWAIGER &amp; SPERL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684" name="Google Shape;1684;gb3d44a09cc_0_101"/>
          <p:cNvSpPr txBox="1">
            <a:spLocks noGrp="1"/>
          </p:cNvSpPr>
          <p:nvPr>
            <p:ph type="sldNum" idx="12"/>
          </p:nvPr>
        </p:nvSpPr>
        <p:spPr>
          <a:xfrm>
            <a:off x="10276321" y="6232944"/>
            <a:ext cx="771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28</a:t>
            </a:fld>
            <a:endParaRPr sz="800"/>
          </a:p>
        </p:txBody>
      </p:sp>
      <p:pic>
        <p:nvPicPr>
          <p:cNvPr id="1685" name="Google Shape;1685;gb3d44a09cc_0_101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1275" y="1558687"/>
            <a:ext cx="1888525" cy="2010513"/>
          </a:xfrm>
          <a:prstGeom prst="rect">
            <a:avLst/>
          </a:prstGeom>
          <a:noFill/>
          <a:ln>
            <a:noFill/>
          </a:ln>
        </p:spPr>
      </p:pic>
      <p:sp>
        <p:nvSpPr>
          <p:cNvPr id="1686" name="Google Shape;1686;gb3d44a09cc_0_101"/>
          <p:cNvSpPr txBox="1">
            <a:spLocks noGrp="1"/>
          </p:cNvSpPr>
          <p:nvPr>
            <p:ph type="dt" idx="10"/>
          </p:nvPr>
        </p:nvSpPr>
        <p:spPr>
          <a:xfrm>
            <a:off x="7456921" y="623948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solidFill>
                  <a:schemeClr val="dk1"/>
                </a:solidFill>
              </a:rPr>
              <a:t>Freitag, 15. Jänner 2021</a:t>
            </a:r>
            <a:endParaRPr cap="none">
              <a:solidFill>
                <a:schemeClr val="dk1"/>
              </a:solidFill>
            </a:endParaRPr>
          </a:p>
        </p:txBody>
      </p:sp>
      <p:sp>
        <p:nvSpPr>
          <p:cNvPr id="1687" name="Google Shape;1687;gb3d44a09cc_0_101"/>
          <p:cNvSpPr txBox="1">
            <a:spLocks noGrp="1"/>
          </p:cNvSpPr>
          <p:nvPr>
            <p:ph type="body" idx="1"/>
          </p:nvPr>
        </p:nvSpPr>
        <p:spPr>
          <a:xfrm>
            <a:off x="1333025" y="1409838"/>
            <a:ext cx="5139000" cy="42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500">
                <a:solidFill>
                  <a:srgbClr val="000000"/>
                </a:solidFill>
              </a:rPr>
              <a:t>Trainingsdatensätze: </a:t>
            </a:r>
            <a:endParaRPr sz="2500">
              <a:solidFill>
                <a:srgbClr val="000000"/>
              </a:solidFill>
            </a:endParaRPr>
          </a:p>
          <a:p>
            <a:pPr marL="685800" lvl="1" indent="-2444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Char char="•"/>
            </a:pPr>
            <a:r>
              <a:rPr lang="de-DE" sz="2500">
                <a:solidFill>
                  <a:srgbClr val="000000"/>
                </a:solidFill>
              </a:rPr>
              <a:t>RGB - Farbmodell</a:t>
            </a:r>
            <a:endParaRPr sz="2500">
              <a:solidFill>
                <a:srgbClr val="000000"/>
              </a:solidFill>
            </a:endParaRPr>
          </a:p>
          <a:p>
            <a:pPr marL="685800" lvl="1" indent="-2444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Char char="•"/>
            </a:pPr>
            <a:r>
              <a:rPr lang="de-DE" sz="2500">
                <a:solidFill>
                  <a:srgbClr val="000000"/>
                </a:solidFill>
              </a:rPr>
              <a:t>Irisblüten Datensatz</a:t>
            </a:r>
            <a:endParaRPr sz="2500">
              <a:solidFill>
                <a:srgbClr val="000000"/>
              </a:solidFill>
            </a:endParaRPr>
          </a:p>
          <a:p>
            <a:pPr marL="685800" lvl="1" indent="-2444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Char char="•"/>
            </a:pPr>
            <a:r>
              <a:rPr lang="de-DE" sz="2500">
                <a:solidFill>
                  <a:srgbClr val="000000"/>
                </a:solidFill>
              </a:rPr>
              <a:t>MNIST Datensatz</a:t>
            </a:r>
            <a:endParaRPr sz="2500">
              <a:solidFill>
                <a:srgbClr val="000000"/>
              </a:solidFill>
            </a:endParaRPr>
          </a:p>
        </p:txBody>
      </p:sp>
      <p:pic>
        <p:nvPicPr>
          <p:cNvPr id="1688" name="Google Shape;1688;gb3d44a09cc_0_101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1275" y="3828000"/>
            <a:ext cx="1888525" cy="190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9" name="Google Shape;1689;gb3d44a09cc_0_101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77550" y="2341925"/>
            <a:ext cx="1888525" cy="25622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5" name="Google Shape;1695;gb3d44a09cc_0_153"/>
          <p:cNvPicPr preferRelativeResize="0"/>
          <p:nvPr/>
        </p:nvPicPr>
        <p:blipFill rotWithShape="1">
          <a:blip r:embed="rId3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6" name="Google Shape;1696;gb3d44a09cc_0_153"/>
          <p:cNvSpPr/>
          <p:nvPr/>
        </p:nvSpPr>
        <p:spPr>
          <a:xfrm>
            <a:off x="1" y="84224"/>
            <a:ext cx="121920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A6A6A6"/>
              </a:gs>
            </a:gsLst>
            <a:lin ang="504008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4000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97" name="Google Shape;1697;gb3d44a09cc_0_153"/>
          <p:cNvSpPr txBox="1">
            <a:spLocks noGrp="1"/>
          </p:cNvSpPr>
          <p:nvPr>
            <p:ph type="title"/>
          </p:nvPr>
        </p:nvSpPr>
        <p:spPr>
          <a:xfrm>
            <a:off x="0" y="7205"/>
            <a:ext cx="12192000" cy="812700"/>
          </a:xfrm>
          <a:prstGeom prst="rect">
            <a:avLst/>
          </a:prstGeom>
          <a:gradFill>
            <a:gsLst>
              <a:gs pos="0">
                <a:srgbClr val="989EAB"/>
              </a:gs>
              <a:gs pos="50000">
                <a:srgbClr val="C1C4CA"/>
              </a:gs>
              <a:gs pos="100000">
                <a:srgbClr val="E1E3E4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4000">
                <a:solidFill>
                  <a:srgbClr val="000000"/>
                </a:solidFill>
              </a:rPr>
              <a:t>MNIST Kohonen Netzwerk</a:t>
            </a:r>
            <a:endParaRPr sz="4000">
              <a:solidFill>
                <a:srgbClr val="000000"/>
              </a:solidFill>
            </a:endParaRPr>
          </a:p>
        </p:txBody>
      </p:sp>
      <p:grpSp>
        <p:nvGrpSpPr>
          <p:cNvPr id="1698" name="Google Shape;1698;gb3d44a09cc_0_153"/>
          <p:cNvGrpSpPr/>
          <p:nvPr/>
        </p:nvGrpSpPr>
        <p:grpSpPr>
          <a:xfrm>
            <a:off x="0" y="0"/>
            <a:ext cx="1220788" cy="6858000"/>
            <a:chOff x="-14288" y="0"/>
            <a:chExt cx="1220788" cy="6858000"/>
          </a:xfrm>
        </p:grpSpPr>
        <p:sp>
          <p:nvSpPr>
            <p:cNvPr id="1699" name="Google Shape;1699;gb3d44a09cc_0_153"/>
            <p:cNvSpPr/>
            <p:nvPr/>
          </p:nvSpPr>
          <p:spPr>
            <a:xfrm>
              <a:off x="114300" y="4763"/>
              <a:ext cx="23700" cy="2181300"/>
            </a:xfrm>
            <a:prstGeom prst="rect">
              <a:avLst/>
            </a:pr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gb3d44a09cc_0_153"/>
            <p:cNvSpPr/>
            <p:nvPr/>
          </p:nvSpPr>
          <p:spPr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gb3d44a09cc_0_153"/>
            <p:cNvSpPr/>
            <p:nvPr/>
          </p:nvSpPr>
          <p:spPr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gb3d44a09cc_0_153"/>
            <p:cNvSpPr/>
            <p:nvPr/>
          </p:nvSpPr>
          <p:spPr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l" t="t" r="r" b="b"/>
              <a:pathLst>
                <a:path w="233" h="1141" extrusionOk="0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1703" name="Google Shape;1703;gb3d44a09cc_0_153"/>
            <p:cNvSpPr/>
            <p:nvPr/>
          </p:nvSpPr>
          <p:spPr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gb3d44a09cc_0_153"/>
            <p:cNvSpPr/>
            <p:nvPr/>
          </p:nvSpPr>
          <p:spPr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l" t="t" r="r" b="b"/>
              <a:pathLst>
                <a:path w="233" h="901" extrusionOk="0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1705" name="Google Shape;1705;gb3d44a09cc_0_153"/>
            <p:cNvSpPr/>
            <p:nvPr/>
          </p:nvSpPr>
          <p:spPr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l" t="t" r="r" b="b"/>
              <a:pathLst>
                <a:path w="96" h="575" extrusionOk="0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1706" name="Google Shape;1706;gb3d44a09cc_0_153"/>
            <p:cNvSpPr/>
            <p:nvPr/>
          </p:nvSpPr>
          <p:spPr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gb3d44a09cc_0_153"/>
            <p:cNvSpPr/>
            <p:nvPr/>
          </p:nvSpPr>
          <p:spPr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gb3d44a09cc_0_153"/>
            <p:cNvSpPr/>
            <p:nvPr/>
          </p:nvSpPr>
          <p:spPr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l" t="t" r="r" b="b"/>
              <a:pathLst>
                <a:path w="266" h="332" extrusionOk="0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1709" name="Google Shape;1709;gb3d44a09cc_0_153"/>
            <p:cNvSpPr/>
            <p:nvPr/>
          </p:nvSpPr>
          <p:spPr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l" t="t" r="r" b="b"/>
              <a:pathLst>
                <a:path w="34" h="31" extrusionOk="0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710" name="Google Shape;1710;gb3d44a09cc_0_153"/>
            <p:cNvCxnSpPr/>
            <p:nvPr/>
          </p:nvCxnSpPr>
          <p:spPr>
            <a:xfrm>
              <a:off x="-4763" y="9525"/>
              <a:ext cx="0" cy="0"/>
            </a:xfrm>
            <a:prstGeom prst="straightConnector1">
              <a:avLst/>
            </a:prstGeom>
            <a:solidFill>
              <a:schemeClr val="dk2">
                <a:alpha val="44310"/>
              </a:schemeClr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711" name="Google Shape;1711;gb3d44a09cc_0_153"/>
            <p:cNvSpPr/>
            <p:nvPr/>
          </p:nvSpPr>
          <p:spPr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l" t="t" r="r" b="b"/>
              <a:pathLst>
                <a:path w="78" h="80" extrusionOk="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1712" name="Google Shape;1712;gb3d44a09cc_0_153"/>
            <p:cNvSpPr/>
            <p:nvPr/>
          </p:nvSpPr>
          <p:spPr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l" t="t" r="r" b="b"/>
              <a:pathLst>
                <a:path w="93" h="303" extrusionOk="0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1713" name="Google Shape;1713;gb3d44a09cc_0_153"/>
            <p:cNvSpPr/>
            <p:nvPr/>
          </p:nvSpPr>
          <p:spPr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l" t="t" r="r" b="b"/>
              <a:pathLst>
                <a:path w="90" h="300" extrusionOk="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1714" name="Google Shape;1714;gb3d44a09cc_0_153"/>
            <p:cNvSpPr/>
            <p:nvPr/>
          </p:nvSpPr>
          <p:spPr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gb3d44a09cc_0_153"/>
            <p:cNvSpPr/>
            <p:nvPr/>
          </p:nvSpPr>
          <p:spPr>
            <a:xfrm>
              <a:off x="133350" y="4662488"/>
              <a:ext cx="23700" cy="2181300"/>
            </a:xfrm>
            <a:prstGeom prst="rect">
              <a:avLst/>
            </a:pr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gb3d44a09cc_0_153"/>
            <p:cNvSpPr/>
            <p:nvPr/>
          </p:nvSpPr>
          <p:spPr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l" t="t" r="r" b="b"/>
              <a:pathLst>
                <a:path w="233" h="1135" extrusionOk="0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1717" name="Google Shape;1717;gb3d44a09cc_0_153"/>
            <p:cNvSpPr/>
            <p:nvPr/>
          </p:nvSpPr>
          <p:spPr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gb3d44a09cc_0_153"/>
            <p:cNvSpPr/>
            <p:nvPr/>
          </p:nvSpPr>
          <p:spPr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l" t="t" r="r" b="b"/>
              <a:pathLst>
                <a:path w="54" h="766" extrusionOk="0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1719" name="Google Shape;1719;gb3d44a09cc_0_153"/>
            <p:cNvSpPr/>
            <p:nvPr/>
          </p:nvSpPr>
          <p:spPr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gb3d44a09cc_0_153"/>
            <p:cNvSpPr/>
            <p:nvPr/>
          </p:nvSpPr>
          <p:spPr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l" t="t" r="r" b="b"/>
              <a:pathLst>
                <a:path w="236" h="898" extrusionOk="0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1721" name="Google Shape;1721;gb3d44a09cc_0_153"/>
            <p:cNvSpPr/>
            <p:nvPr/>
          </p:nvSpPr>
          <p:spPr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l" t="t" r="r" b="b"/>
              <a:pathLst>
                <a:path w="96" h="575" extrusionOk="0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1722" name="Google Shape;1722;gb3d44a09cc_0_153"/>
            <p:cNvSpPr/>
            <p:nvPr/>
          </p:nvSpPr>
          <p:spPr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gb3d44a09cc_0_153"/>
            <p:cNvSpPr/>
            <p:nvPr/>
          </p:nvSpPr>
          <p:spPr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gb3d44a09cc_0_153"/>
            <p:cNvSpPr/>
            <p:nvPr/>
          </p:nvSpPr>
          <p:spPr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l" t="t" r="r" b="b"/>
              <a:pathLst>
                <a:path w="263" h="326" extrusionOk="0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1725" name="Google Shape;1725;gb3d44a09cc_0_153"/>
            <p:cNvSpPr/>
            <p:nvPr/>
          </p:nvSpPr>
          <p:spPr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l" t="t" r="r" b="b"/>
              <a:pathLst>
                <a:path w="33" h="31" extrusionOk="0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26" name="Google Shape;1726;gb3d44a09cc_0_153"/>
          <p:cNvGrpSpPr/>
          <p:nvPr/>
        </p:nvGrpSpPr>
        <p:grpSpPr>
          <a:xfrm>
            <a:off x="11364912" y="0"/>
            <a:ext cx="674688" cy="6848475"/>
            <a:chOff x="11364912" y="0"/>
            <a:chExt cx="674688" cy="6848475"/>
          </a:xfrm>
        </p:grpSpPr>
        <p:sp>
          <p:nvSpPr>
            <p:cNvPr id="1727" name="Google Shape;1727;gb3d44a09cc_0_153"/>
            <p:cNvSpPr/>
            <p:nvPr/>
          </p:nvSpPr>
          <p:spPr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l" t="t" r="r" b="b"/>
              <a:pathLst>
                <a:path w="263" h="323" extrusionOk="0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1728" name="Google Shape;1728;gb3d44a09cc_0_153"/>
            <p:cNvSpPr/>
            <p:nvPr/>
          </p:nvSpPr>
          <p:spPr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l" t="t" r="r" b="b"/>
              <a:pathLst>
                <a:path w="33" h="32" extrusionOk="0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gb3d44a09cc_0_153"/>
            <p:cNvSpPr/>
            <p:nvPr/>
          </p:nvSpPr>
          <p:spPr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gb3d44a09cc_0_153"/>
            <p:cNvSpPr/>
            <p:nvPr/>
          </p:nvSpPr>
          <p:spPr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l" t="t" r="r" b="b"/>
              <a:pathLst>
                <a:path w="188" h="727" extrusionOk="0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1731" name="Google Shape;1731;gb3d44a09cc_0_153"/>
            <p:cNvSpPr/>
            <p:nvPr/>
          </p:nvSpPr>
          <p:spPr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l" t="t" r="r" b="b"/>
              <a:pathLst>
                <a:path w="33" h="33" extrusionOk="0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gb3d44a09cc_0_153"/>
            <p:cNvSpPr/>
            <p:nvPr/>
          </p:nvSpPr>
          <p:spPr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l" t="t" r="r" b="b"/>
              <a:pathLst>
                <a:path w="192" h="973" extrusionOk="0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1733" name="Google Shape;1733;gb3d44a09cc_0_153"/>
            <p:cNvSpPr/>
            <p:nvPr/>
          </p:nvSpPr>
          <p:spPr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gb3d44a09cc_0_153"/>
            <p:cNvSpPr/>
            <p:nvPr/>
          </p:nvSpPr>
          <p:spPr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l" t="t" r="r" b="b"/>
              <a:pathLst>
                <a:path w="194" h="1135" extrusionOk="0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1735" name="Google Shape;1735;gb3d44a09cc_0_153"/>
            <p:cNvSpPr/>
            <p:nvPr/>
          </p:nvSpPr>
          <p:spPr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6" name="Google Shape;1736;gb3d44a09cc_0_153"/>
            <p:cNvSpPr/>
            <p:nvPr/>
          </p:nvSpPr>
          <p:spPr>
            <a:xfrm>
              <a:off x="11939587" y="6596063"/>
              <a:ext cx="23700" cy="252300"/>
            </a:xfrm>
            <a:prstGeom prst="rect">
              <a:avLst/>
            </a:pr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37" name="Google Shape;1737;gb3d44a09cc_0_153"/>
          <p:cNvSpPr txBox="1">
            <a:spLocks noGrp="1"/>
          </p:cNvSpPr>
          <p:nvPr>
            <p:ph type="ftr" idx="11"/>
          </p:nvPr>
        </p:nvSpPr>
        <p:spPr>
          <a:xfrm>
            <a:off x="1141412" y="6248399"/>
            <a:ext cx="623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>
                <a:solidFill>
                  <a:schemeClr val="dk1"/>
                </a:solidFill>
              </a:rPr>
              <a:t>BRUCKNER, HANGLER, MOSER-SCHWAIGER &amp; SPERL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738" name="Google Shape;1738;gb3d44a09cc_0_153"/>
          <p:cNvSpPr txBox="1">
            <a:spLocks noGrp="1"/>
          </p:cNvSpPr>
          <p:nvPr>
            <p:ph type="sldNum" idx="12"/>
          </p:nvPr>
        </p:nvSpPr>
        <p:spPr>
          <a:xfrm>
            <a:off x="10276321" y="6232944"/>
            <a:ext cx="771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29</a:t>
            </a:fld>
            <a:endParaRPr sz="800"/>
          </a:p>
        </p:txBody>
      </p:sp>
      <p:pic>
        <p:nvPicPr>
          <p:cNvPr id="1739" name="Google Shape;1739;gb3d44a09cc_0_153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2074" y="2608800"/>
            <a:ext cx="3890752" cy="289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0" name="Google Shape;1740;gb3d44a09cc_0_153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8225" y="2608800"/>
            <a:ext cx="3910500" cy="289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1" name="Google Shape;1741;gb3d44a09cc_0_153"/>
          <p:cNvSpPr txBox="1">
            <a:spLocks noGrp="1"/>
          </p:cNvSpPr>
          <p:nvPr>
            <p:ph type="dt" idx="10"/>
          </p:nvPr>
        </p:nvSpPr>
        <p:spPr>
          <a:xfrm>
            <a:off x="7456921" y="623948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solidFill>
                  <a:schemeClr val="dk1"/>
                </a:solidFill>
              </a:rPr>
              <a:t>Freitag, 15. Jänner 2021</a:t>
            </a:r>
            <a:endParaRPr cap="none">
              <a:solidFill>
                <a:schemeClr val="dk1"/>
              </a:solidFill>
            </a:endParaRPr>
          </a:p>
        </p:txBody>
      </p:sp>
      <p:sp>
        <p:nvSpPr>
          <p:cNvPr id="1742" name="Google Shape;1742;gb3d44a09cc_0_153"/>
          <p:cNvSpPr txBox="1">
            <a:spLocks noGrp="1"/>
          </p:cNvSpPr>
          <p:nvPr>
            <p:ph type="body" idx="1"/>
          </p:nvPr>
        </p:nvSpPr>
        <p:spPr>
          <a:xfrm>
            <a:off x="1141400" y="1092800"/>
            <a:ext cx="5026800" cy="19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wentieth Century"/>
              <a:buChar char="•"/>
            </a:pPr>
            <a:r>
              <a:rPr lang="de-DE" sz="2500">
                <a:solidFill>
                  <a:srgbClr val="000000"/>
                </a:solidFill>
              </a:rPr>
              <a:t>Ungeordneter RGB Input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743" name="Google Shape;1743;gb3d44a09cc_0_153"/>
          <p:cNvSpPr txBox="1">
            <a:spLocks noGrp="1"/>
          </p:cNvSpPr>
          <p:nvPr>
            <p:ph type="body" idx="1"/>
          </p:nvPr>
        </p:nvSpPr>
        <p:spPr>
          <a:xfrm>
            <a:off x="6168188" y="1092800"/>
            <a:ext cx="5026800" cy="19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wentieth Century"/>
              <a:buChar char="•"/>
            </a:pPr>
            <a:r>
              <a:rPr lang="de-DE" sz="2500">
                <a:solidFill>
                  <a:srgbClr val="000000"/>
                </a:solidFill>
              </a:rPr>
              <a:t>Geordneter Output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96969"/>
            </a:gs>
            <a:gs pos="100000">
              <a:srgbClr val="1D1D1D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b4853bf9b6_2_0"/>
          <p:cNvSpPr txBox="1"/>
          <p:nvPr/>
        </p:nvSpPr>
        <p:spPr>
          <a:xfrm>
            <a:off x="7918934" y="2003101"/>
            <a:ext cx="3084900" cy="14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wentieth Century"/>
              <a:buNone/>
            </a:pPr>
            <a:r>
              <a:rPr lang="de-DE" sz="32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EINFÜHRUNG – </a:t>
            </a:r>
            <a:br>
              <a:rPr lang="de-DE" sz="32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</a:br>
            <a:r>
              <a:rPr lang="de-DE" sz="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endParaRPr sz="32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wentieth Century"/>
              <a:buNone/>
            </a:pPr>
            <a:r>
              <a:rPr lang="de-DE" sz="2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Künstliche Neuronale Netze</a:t>
            </a:r>
            <a:endParaRPr sz="32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353" name="Google Shape;353;gb4853bf9b6_2_0"/>
          <p:cNvGrpSpPr/>
          <p:nvPr/>
        </p:nvGrpSpPr>
        <p:grpSpPr>
          <a:xfrm>
            <a:off x="0" y="0"/>
            <a:ext cx="2305051" cy="6858000"/>
            <a:chOff x="0" y="0"/>
            <a:chExt cx="2305051" cy="6858000"/>
          </a:xfrm>
        </p:grpSpPr>
        <p:sp>
          <p:nvSpPr>
            <p:cNvPr id="354" name="Google Shape;354;gb4853bf9b6_2_0"/>
            <p:cNvSpPr/>
            <p:nvPr/>
          </p:nvSpPr>
          <p:spPr>
            <a:xfrm>
              <a:off x="1209675" y="4763"/>
              <a:ext cx="23700" cy="2181300"/>
            </a:xfrm>
            <a:prstGeom prst="rect">
              <a:avLst/>
            </a:prstGeom>
            <a:solidFill>
              <a:schemeClr val="lt1">
                <a:alpha val="6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gb4853bf9b6_2_0"/>
            <p:cNvSpPr/>
            <p:nvPr/>
          </p:nvSpPr>
          <p:spPr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solidFill>
              <a:schemeClr val="lt1">
                <a:alpha val="6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gb4853bf9b6_2_0"/>
            <p:cNvSpPr/>
            <p:nvPr/>
          </p:nvSpPr>
          <p:spPr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lt1">
                <a:alpha val="6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gb4853bf9b6_2_0"/>
            <p:cNvSpPr/>
            <p:nvPr/>
          </p:nvSpPr>
          <p:spPr>
            <a:xfrm>
              <a:off x="414338" y="9525"/>
              <a:ext cx="28500" cy="4481400"/>
            </a:xfrm>
            <a:prstGeom prst="rect">
              <a:avLst/>
            </a:prstGeom>
            <a:solidFill>
              <a:schemeClr val="lt1">
                <a:alpha val="6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gb4853bf9b6_2_0"/>
            <p:cNvSpPr/>
            <p:nvPr/>
          </p:nvSpPr>
          <p:spPr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lt1">
                <a:alpha val="6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gb4853bf9b6_2_0"/>
            <p:cNvSpPr/>
            <p:nvPr/>
          </p:nvSpPr>
          <p:spPr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l" t="t" r="r" b="b"/>
              <a:pathLst>
                <a:path w="96" h="572" extrusionOk="0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solidFill>
              <a:schemeClr val="lt1">
                <a:alpha val="69410"/>
              </a:schemeClr>
            </a:solidFill>
            <a:ln>
              <a:noFill/>
            </a:ln>
          </p:spPr>
        </p:sp>
        <p:sp>
          <p:nvSpPr>
            <p:cNvPr id="360" name="Google Shape;360;gb4853bf9b6_2_0"/>
            <p:cNvSpPr/>
            <p:nvPr/>
          </p:nvSpPr>
          <p:spPr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l" t="t" r="r" b="b"/>
              <a:pathLst>
                <a:path w="237" h="1135" extrusionOk="0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solidFill>
              <a:schemeClr val="lt1">
                <a:alpha val="69410"/>
              </a:schemeClr>
            </a:solidFill>
            <a:ln>
              <a:noFill/>
            </a:ln>
          </p:spPr>
        </p:sp>
        <p:sp>
          <p:nvSpPr>
            <p:cNvPr id="361" name="Google Shape;361;gb4853bf9b6_2_0"/>
            <p:cNvSpPr/>
            <p:nvPr/>
          </p:nvSpPr>
          <p:spPr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solidFill>
              <a:schemeClr val="lt1">
                <a:alpha val="6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gb4853bf9b6_2_0"/>
            <p:cNvSpPr/>
            <p:nvPr/>
          </p:nvSpPr>
          <p:spPr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l" t="t" r="r" b="b"/>
              <a:pathLst>
                <a:path w="234" h="898" extrusionOk="0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solidFill>
              <a:schemeClr val="lt1">
                <a:alpha val="69410"/>
              </a:schemeClr>
            </a:solidFill>
            <a:ln>
              <a:noFill/>
            </a:ln>
          </p:spPr>
        </p:sp>
        <p:sp>
          <p:nvSpPr>
            <p:cNvPr id="363" name="Google Shape;363;gb4853bf9b6_2_0"/>
            <p:cNvSpPr/>
            <p:nvPr/>
          </p:nvSpPr>
          <p:spPr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l" t="t" r="r" b="b"/>
              <a:pathLst>
                <a:path w="96" h="575" extrusionOk="0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solidFill>
              <a:schemeClr val="lt1">
                <a:alpha val="69410"/>
              </a:schemeClr>
            </a:solidFill>
            <a:ln>
              <a:noFill/>
            </a:ln>
          </p:spPr>
        </p:sp>
        <p:sp>
          <p:nvSpPr>
            <p:cNvPr id="364" name="Google Shape;364;gb4853bf9b6_2_0"/>
            <p:cNvSpPr/>
            <p:nvPr/>
          </p:nvSpPr>
          <p:spPr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lt1">
                <a:alpha val="6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gb4853bf9b6_2_0"/>
            <p:cNvSpPr/>
            <p:nvPr/>
          </p:nvSpPr>
          <p:spPr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lt1">
                <a:alpha val="6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gb4853bf9b6_2_0"/>
            <p:cNvSpPr/>
            <p:nvPr/>
          </p:nvSpPr>
          <p:spPr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l" t="t" r="r" b="b"/>
              <a:pathLst>
                <a:path w="264" h="329" extrusionOk="0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solidFill>
              <a:schemeClr val="lt1">
                <a:alpha val="69410"/>
              </a:schemeClr>
            </a:solidFill>
            <a:ln>
              <a:noFill/>
            </a:ln>
          </p:spPr>
        </p:sp>
        <p:sp>
          <p:nvSpPr>
            <p:cNvPr id="367" name="Google Shape;367;gb4853bf9b6_2_0"/>
            <p:cNvSpPr/>
            <p:nvPr/>
          </p:nvSpPr>
          <p:spPr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l" t="t" r="r" b="b"/>
              <a:pathLst>
                <a:path w="34" h="31" extrusionOk="0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solidFill>
              <a:schemeClr val="lt1">
                <a:alpha val="6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gb4853bf9b6_2_0"/>
            <p:cNvSpPr/>
            <p:nvPr/>
          </p:nvSpPr>
          <p:spPr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l" t="t" r="r" b="b"/>
              <a:pathLst>
                <a:path w="96" h="572" extrusionOk="0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solidFill>
              <a:schemeClr val="lt1">
                <a:alpha val="69410"/>
              </a:schemeClr>
            </a:solidFill>
            <a:ln>
              <a:noFill/>
            </a:ln>
          </p:spPr>
        </p:sp>
        <p:sp>
          <p:nvSpPr>
            <p:cNvPr id="369" name="Google Shape;369;gb4853bf9b6_2_0"/>
            <p:cNvSpPr/>
            <p:nvPr/>
          </p:nvSpPr>
          <p:spPr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lt1">
                <a:alpha val="6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gb4853bf9b6_2_0"/>
            <p:cNvSpPr/>
            <p:nvPr/>
          </p:nvSpPr>
          <p:spPr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lt1">
                <a:alpha val="6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gb4853bf9b6_2_0"/>
            <p:cNvSpPr/>
            <p:nvPr/>
          </p:nvSpPr>
          <p:spPr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l" t="t" r="r" b="b"/>
              <a:pathLst>
                <a:path w="213" h="766" extrusionOk="0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solidFill>
              <a:schemeClr val="lt1">
                <a:alpha val="69410"/>
              </a:schemeClr>
            </a:solidFill>
            <a:ln>
              <a:noFill/>
            </a:ln>
          </p:spPr>
        </p:sp>
        <p:sp>
          <p:nvSpPr>
            <p:cNvPr id="372" name="Google Shape;372;gb4853bf9b6_2_0"/>
            <p:cNvSpPr/>
            <p:nvPr/>
          </p:nvSpPr>
          <p:spPr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l" t="t" r="r" b="b"/>
              <a:pathLst>
                <a:path w="33" h="33" extrusionOk="0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solidFill>
              <a:schemeClr val="lt1">
                <a:alpha val="6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gb4853bf9b6_2_0"/>
            <p:cNvSpPr/>
            <p:nvPr/>
          </p:nvSpPr>
          <p:spPr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lt1">
                <a:alpha val="6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gb4853bf9b6_2_0"/>
            <p:cNvSpPr/>
            <p:nvPr/>
          </p:nvSpPr>
          <p:spPr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l" t="t" r="r" b="b"/>
              <a:pathLst>
                <a:path w="84" h="168" extrusionOk="0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solidFill>
              <a:schemeClr val="lt1">
                <a:alpha val="69410"/>
              </a:schemeClr>
            </a:solidFill>
            <a:ln>
              <a:noFill/>
            </a:ln>
          </p:spPr>
        </p:sp>
        <p:sp>
          <p:nvSpPr>
            <p:cNvPr id="375" name="Google Shape;375;gb4853bf9b6_2_0"/>
            <p:cNvSpPr/>
            <p:nvPr/>
          </p:nvSpPr>
          <p:spPr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lt1">
                <a:alpha val="6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gb4853bf9b6_2_0"/>
            <p:cNvSpPr/>
            <p:nvPr/>
          </p:nvSpPr>
          <p:spPr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l" t="t" r="r" b="b"/>
              <a:pathLst>
                <a:path w="84" h="170" extrusionOk="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solidFill>
              <a:schemeClr val="lt1">
                <a:alpha val="69410"/>
              </a:schemeClr>
            </a:solidFill>
            <a:ln>
              <a:noFill/>
            </a:ln>
          </p:spPr>
        </p:sp>
        <p:sp>
          <p:nvSpPr>
            <p:cNvPr id="377" name="Google Shape;377;gb4853bf9b6_2_0"/>
            <p:cNvSpPr/>
            <p:nvPr/>
          </p:nvSpPr>
          <p:spPr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lt1">
                <a:alpha val="6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gb4853bf9b6_2_0"/>
            <p:cNvSpPr/>
            <p:nvPr/>
          </p:nvSpPr>
          <p:spPr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l" t="t" r="r" b="b"/>
              <a:pathLst>
                <a:path w="195" h="982" extrusionOk="0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solidFill>
              <a:schemeClr val="lt1">
                <a:alpha val="69410"/>
              </a:schemeClr>
            </a:solidFill>
            <a:ln>
              <a:noFill/>
            </a:ln>
          </p:spPr>
        </p:sp>
        <p:sp>
          <p:nvSpPr>
            <p:cNvPr id="379" name="Google Shape;379;gb4853bf9b6_2_0"/>
            <p:cNvSpPr/>
            <p:nvPr/>
          </p:nvSpPr>
          <p:spPr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lt1">
                <a:alpha val="6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gb4853bf9b6_2_0"/>
            <p:cNvSpPr/>
            <p:nvPr/>
          </p:nvSpPr>
          <p:spPr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l" t="t" r="r" b="b"/>
              <a:pathLst>
                <a:path w="192" h="1120" extrusionOk="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solidFill>
              <a:schemeClr val="lt1">
                <a:alpha val="69410"/>
              </a:schemeClr>
            </a:solidFill>
            <a:ln>
              <a:noFill/>
            </a:ln>
          </p:spPr>
        </p:sp>
        <p:sp>
          <p:nvSpPr>
            <p:cNvPr id="381" name="Google Shape;381;gb4853bf9b6_2_0"/>
            <p:cNvSpPr/>
            <p:nvPr/>
          </p:nvSpPr>
          <p:spPr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lt1">
                <a:alpha val="6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gb4853bf9b6_2_0"/>
            <p:cNvSpPr/>
            <p:nvPr/>
          </p:nvSpPr>
          <p:spPr>
            <a:xfrm>
              <a:off x="642938" y="6610350"/>
              <a:ext cx="23700" cy="243000"/>
            </a:xfrm>
            <a:prstGeom prst="rect">
              <a:avLst/>
            </a:prstGeom>
            <a:solidFill>
              <a:schemeClr val="lt1">
                <a:alpha val="6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gb4853bf9b6_2_0"/>
            <p:cNvSpPr/>
            <p:nvPr/>
          </p:nvSpPr>
          <p:spPr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lt1">
                <a:alpha val="6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gb4853bf9b6_2_0"/>
            <p:cNvSpPr/>
            <p:nvPr/>
          </p:nvSpPr>
          <p:spPr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l" t="t" r="r" b="b"/>
              <a:pathLst>
                <a:path w="120" h="291" extrusionOk="0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solidFill>
              <a:schemeClr val="lt1">
                <a:alpha val="69410"/>
              </a:schemeClr>
            </a:solidFill>
            <a:ln>
              <a:noFill/>
            </a:ln>
          </p:spPr>
        </p:sp>
        <p:sp>
          <p:nvSpPr>
            <p:cNvPr id="385" name="Google Shape;385;gb4853bf9b6_2_0"/>
            <p:cNvSpPr/>
            <p:nvPr/>
          </p:nvSpPr>
          <p:spPr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l" t="t" r="r" b="b"/>
              <a:pathLst>
                <a:path w="135" h="476" extrusionOk="0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solidFill>
              <a:schemeClr val="lt1">
                <a:alpha val="69410"/>
              </a:schemeClr>
            </a:solidFill>
            <a:ln>
              <a:noFill/>
            </a:ln>
          </p:spPr>
        </p:sp>
        <p:sp>
          <p:nvSpPr>
            <p:cNvPr id="386" name="Google Shape;386;gb4853bf9b6_2_0"/>
            <p:cNvSpPr/>
            <p:nvPr/>
          </p:nvSpPr>
          <p:spPr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solidFill>
              <a:schemeClr val="lt1">
                <a:alpha val="6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gb4853bf9b6_2_0"/>
            <p:cNvSpPr/>
            <p:nvPr/>
          </p:nvSpPr>
          <p:spPr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l" t="t" r="r" b="b"/>
              <a:pathLst>
                <a:path w="402" h="2536" extrusionOk="0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solidFill>
              <a:schemeClr val="lt1">
                <a:alpha val="69410"/>
              </a:schemeClr>
            </a:solidFill>
            <a:ln>
              <a:noFill/>
            </a:ln>
          </p:spPr>
        </p:sp>
        <p:sp>
          <p:nvSpPr>
            <p:cNvPr id="388" name="Google Shape;388;gb4853bf9b6_2_0"/>
            <p:cNvSpPr/>
            <p:nvPr/>
          </p:nvSpPr>
          <p:spPr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l" t="t" r="r" b="b"/>
              <a:pathLst>
                <a:path w="90" h="300" extrusionOk="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solidFill>
              <a:schemeClr val="lt1">
                <a:alpha val="69410"/>
              </a:schemeClr>
            </a:solidFill>
            <a:ln>
              <a:noFill/>
            </a:ln>
          </p:spPr>
        </p:sp>
        <p:sp>
          <p:nvSpPr>
            <p:cNvPr id="389" name="Google Shape;389;gb4853bf9b6_2_0"/>
            <p:cNvSpPr/>
            <p:nvPr/>
          </p:nvSpPr>
          <p:spPr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solidFill>
              <a:schemeClr val="lt1">
                <a:alpha val="6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gb4853bf9b6_2_0"/>
            <p:cNvSpPr/>
            <p:nvPr/>
          </p:nvSpPr>
          <p:spPr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l" t="t" r="r" b="b"/>
              <a:pathLst>
                <a:path w="90" h="299" extrusionOk="0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solidFill>
              <a:schemeClr val="lt1">
                <a:alpha val="69410"/>
              </a:schemeClr>
            </a:solidFill>
            <a:ln>
              <a:noFill/>
            </a:ln>
          </p:spPr>
        </p:sp>
        <p:sp>
          <p:nvSpPr>
            <p:cNvPr id="391" name="Google Shape;391;gb4853bf9b6_2_0"/>
            <p:cNvSpPr/>
            <p:nvPr/>
          </p:nvSpPr>
          <p:spPr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solidFill>
              <a:schemeClr val="lt1">
                <a:alpha val="6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gb4853bf9b6_2_0"/>
            <p:cNvSpPr/>
            <p:nvPr/>
          </p:nvSpPr>
          <p:spPr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l" t="t" r="r" b="b"/>
              <a:pathLst>
                <a:path w="72" h="285" extrusionOk="0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solidFill>
              <a:schemeClr val="lt1">
                <a:alpha val="69410"/>
              </a:schemeClr>
            </a:solidFill>
            <a:ln>
              <a:noFill/>
            </a:ln>
          </p:spPr>
        </p:sp>
        <p:sp>
          <p:nvSpPr>
            <p:cNvPr id="393" name="Google Shape;393;gb4853bf9b6_2_0"/>
            <p:cNvSpPr/>
            <p:nvPr/>
          </p:nvSpPr>
          <p:spPr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solidFill>
              <a:schemeClr val="lt1">
                <a:alpha val="6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gb4853bf9b6_2_0"/>
            <p:cNvSpPr/>
            <p:nvPr/>
          </p:nvSpPr>
          <p:spPr>
            <a:xfrm>
              <a:off x="1228725" y="4662488"/>
              <a:ext cx="23700" cy="2181300"/>
            </a:xfrm>
            <a:prstGeom prst="rect">
              <a:avLst/>
            </a:prstGeom>
            <a:solidFill>
              <a:schemeClr val="lt1">
                <a:alpha val="6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gb4853bf9b6_2_0"/>
            <p:cNvSpPr/>
            <p:nvPr/>
          </p:nvSpPr>
          <p:spPr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l" t="t" r="r" b="b"/>
              <a:pathLst>
                <a:path w="234" h="1135" extrusionOk="0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solidFill>
              <a:schemeClr val="lt1">
                <a:alpha val="69410"/>
              </a:schemeClr>
            </a:solidFill>
            <a:ln>
              <a:noFill/>
            </a:ln>
          </p:spPr>
        </p:sp>
        <p:sp>
          <p:nvSpPr>
            <p:cNvPr id="396" name="Google Shape;396;gb4853bf9b6_2_0"/>
            <p:cNvSpPr/>
            <p:nvPr/>
          </p:nvSpPr>
          <p:spPr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solidFill>
              <a:schemeClr val="lt1">
                <a:alpha val="6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gb4853bf9b6_2_0"/>
            <p:cNvSpPr/>
            <p:nvPr/>
          </p:nvSpPr>
          <p:spPr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l" t="t" r="r" b="b"/>
              <a:pathLst>
                <a:path w="219" h="1802" extrusionOk="0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solidFill>
              <a:schemeClr val="lt1">
                <a:alpha val="69410"/>
              </a:schemeClr>
            </a:solidFill>
            <a:ln>
              <a:noFill/>
            </a:ln>
          </p:spPr>
        </p:sp>
        <p:sp>
          <p:nvSpPr>
            <p:cNvPr id="398" name="Google Shape;398;gb4853bf9b6_2_0"/>
            <p:cNvSpPr/>
            <p:nvPr/>
          </p:nvSpPr>
          <p:spPr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lt1">
                <a:alpha val="6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gb4853bf9b6_2_0"/>
            <p:cNvSpPr/>
            <p:nvPr/>
          </p:nvSpPr>
          <p:spPr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solidFill>
              <a:schemeClr val="lt1">
                <a:alpha val="6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gb4853bf9b6_2_0"/>
            <p:cNvSpPr/>
            <p:nvPr/>
          </p:nvSpPr>
          <p:spPr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l" t="t" r="r" b="b"/>
              <a:pathLst>
                <a:path w="234" h="898" extrusionOk="0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solidFill>
              <a:schemeClr val="lt1">
                <a:alpha val="69410"/>
              </a:schemeClr>
            </a:solidFill>
            <a:ln>
              <a:noFill/>
            </a:ln>
          </p:spPr>
        </p:sp>
        <p:sp>
          <p:nvSpPr>
            <p:cNvPr id="401" name="Google Shape;401;gb4853bf9b6_2_0"/>
            <p:cNvSpPr/>
            <p:nvPr/>
          </p:nvSpPr>
          <p:spPr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l" t="t" r="r" b="b"/>
              <a:pathLst>
                <a:path w="96" h="575" extrusionOk="0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solidFill>
              <a:schemeClr val="lt1">
                <a:alpha val="69410"/>
              </a:schemeClr>
            </a:solidFill>
            <a:ln>
              <a:noFill/>
            </a:ln>
          </p:spPr>
        </p:sp>
        <p:sp>
          <p:nvSpPr>
            <p:cNvPr id="402" name="Google Shape;402;gb4853bf9b6_2_0"/>
            <p:cNvSpPr/>
            <p:nvPr/>
          </p:nvSpPr>
          <p:spPr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lt1">
                <a:alpha val="6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gb4853bf9b6_2_0"/>
            <p:cNvSpPr/>
            <p:nvPr/>
          </p:nvSpPr>
          <p:spPr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lt1">
                <a:alpha val="6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gb4853bf9b6_2_0"/>
            <p:cNvSpPr/>
            <p:nvPr/>
          </p:nvSpPr>
          <p:spPr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l" t="t" r="r" b="b"/>
              <a:pathLst>
                <a:path w="264" h="332" extrusionOk="0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solidFill>
              <a:schemeClr val="lt1">
                <a:alpha val="69410"/>
              </a:schemeClr>
            </a:solidFill>
            <a:ln>
              <a:noFill/>
            </a:ln>
          </p:spPr>
        </p:sp>
        <p:sp>
          <p:nvSpPr>
            <p:cNvPr id="405" name="Google Shape;405;gb4853bf9b6_2_0"/>
            <p:cNvSpPr/>
            <p:nvPr/>
          </p:nvSpPr>
          <p:spPr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l" t="t" r="r" b="b"/>
              <a:pathLst>
                <a:path w="33" h="31" extrusionOk="0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solidFill>
              <a:schemeClr val="lt1">
                <a:alpha val="6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gb4853bf9b6_2_0"/>
            <p:cNvSpPr/>
            <p:nvPr/>
          </p:nvSpPr>
          <p:spPr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l" t="t" r="r" b="b"/>
              <a:pathLst>
                <a:path w="147" h="3215" extrusionOk="0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solidFill>
              <a:schemeClr val="lt1">
                <a:alpha val="69410"/>
              </a:schemeClr>
            </a:solidFill>
            <a:ln>
              <a:noFill/>
            </a:ln>
          </p:spPr>
        </p:sp>
        <p:sp>
          <p:nvSpPr>
            <p:cNvPr id="407" name="Google Shape;407;gb4853bf9b6_2_0"/>
            <p:cNvSpPr/>
            <p:nvPr/>
          </p:nvSpPr>
          <p:spPr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l" t="t" r="r" b="b"/>
              <a:pathLst>
                <a:path w="39" h="39" extrusionOk="0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solidFill>
              <a:schemeClr val="lt1">
                <a:alpha val="6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08" name="Google Shape;408;gb4853bf9b6_2_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558549" cy="6858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409" name="Google Shape;409;gb4853bf9b6_2_0"/>
          <p:cNvSpPr txBox="1"/>
          <p:nvPr/>
        </p:nvSpPr>
        <p:spPr>
          <a:xfrm>
            <a:off x="182200" y="6550203"/>
            <a:ext cx="7817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de-DE" sz="7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https://www.management-circle.de/wp-content/uploads/2018/11/K%C3%BCnstliche-Neuronale-Netze.jpg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9" name="Google Shape;1749;gab820e2a65_5_53"/>
          <p:cNvPicPr preferRelativeResize="0"/>
          <p:nvPr/>
        </p:nvPicPr>
        <p:blipFill rotWithShape="1">
          <a:blip r:embed="rId3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0" name="Google Shape;1750;gab820e2a65_5_53"/>
          <p:cNvSpPr/>
          <p:nvPr/>
        </p:nvSpPr>
        <p:spPr>
          <a:xfrm>
            <a:off x="1" y="84224"/>
            <a:ext cx="121920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A6A6A6"/>
              </a:gs>
            </a:gsLst>
            <a:lin ang="504008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51" name="Google Shape;1751;gab820e2a65_5_53"/>
          <p:cNvSpPr txBox="1">
            <a:spLocks noGrp="1"/>
          </p:cNvSpPr>
          <p:nvPr>
            <p:ph type="title"/>
          </p:nvPr>
        </p:nvSpPr>
        <p:spPr>
          <a:xfrm>
            <a:off x="0" y="7205"/>
            <a:ext cx="12192000" cy="812700"/>
          </a:xfrm>
          <a:prstGeom prst="rect">
            <a:avLst/>
          </a:prstGeom>
          <a:gradFill>
            <a:gsLst>
              <a:gs pos="0">
                <a:srgbClr val="989EAB"/>
              </a:gs>
              <a:gs pos="50000">
                <a:srgbClr val="C1C4CA"/>
              </a:gs>
              <a:gs pos="100000">
                <a:srgbClr val="E1E3E4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4000">
                <a:solidFill>
                  <a:srgbClr val="000000"/>
                </a:solidFill>
              </a:rPr>
              <a:t>MNIST Kohonen Netzwerk</a:t>
            </a:r>
            <a:endParaRPr sz="2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52" name="Google Shape;1752;gab820e2a65_5_53"/>
          <p:cNvGrpSpPr/>
          <p:nvPr/>
        </p:nvGrpSpPr>
        <p:grpSpPr>
          <a:xfrm>
            <a:off x="0" y="0"/>
            <a:ext cx="1220788" cy="6858000"/>
            <a:chOff x="-14288" y="0"/>
            <a:chExt cx="1220788" cy="6858000"/>
          </a:xfrm>
        </p:grpSpPr>
        <p:sp>
          <p:nvSpPr>
            <p:cNvPr id="1753" name="Google Shape;1753;gab820e2a65_5_53"/>
            <p:cNvSpPr/>
            <p:nvPr/>
          </p:nvSpPr>
          <p:spPr>
            <a:xfrm>
              <a:off x="114300" y="4763"/>
              <a:ext cx="23700" cy="2181300"/>
            </a:xfrm>
            <a:prstGeom prst="rect">
              <a:avLst/>
            </a:pr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gab820e2a65_5_53"/>
            <p:cNvSpPr/>
            <p:nvPr/>
          </p:nvSpPr>
          <p:spPr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gab820e2a65_5_53"/>
            <p:cNvSpPr/>
            <p:nvPr/>
          </p:nvSpPr>
          <p:spPr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gab820e2a65_5_53"/>
            <p:cNvSpPr/>
            <p:nvPr/>
          </p:nvSpPr>
          <p:spPr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l" t="t" r="r" b="b"/>
              <a:pathLst>
                <a:path w="233" h="1141" extrusionOk="0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1757" name="Google Shape;1757;gab820e2a65_5_53"/>
            <p:cNvSpPr/>
            <p:nvPr/>
          </p:nvSpPr>
          <p:spPr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gab820e2a65_5_53"/>
            <p:cNvSpPr/>
            <p:nvPr/>
          </p:nvSpPr>
          <p:spPr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l" t="t" r="r" b="b"/>
              <a:pathLst>
                <a:path w="233" h="901" extrusionOk="0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1759" name="Google Shape;1759;gab820e2a65_5_53"/>
            <p:cNvSpPr/>
            <p:nvPr/>
          </p:nvSpPr>
          <p:spPr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l" t="t" r="r" b="b"/>
              <a:pathLst>
                <a:path w="96" h="575" extrusionOk="0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1760" name="Google Shape;1760;gab820e2a65_5_53"/>
            <p:cNvSpPr/>
            <p:nvPr/>
          </p:nvSpPr>
          <p:spPr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gab820e2a65_5_53"/>
            <p:cNvSpPr/>
            <p:nvPr/>
          </p:nvSpPr>
          <p:spPr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gab820e2a65_5_53"/>
            <p:cNvSpPr/>
            <p:nvPr/>
          </p:nvSpPr>
          <p:spPr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l" t="t" r="r" b="b"/>
              <a:pathLst>
                <a:path w="266" h="332" extrusionOk="0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1763" name="Google Shape;1763;gab820e2a65_5_53"/>
            <p:cNvSpPr/>
            <p:nvPr/>
          </p:nvSpPr>
          <p:spPr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l" t="t" r="r" b="b"/>
              <a:pathLst>
                <a:path w="34" h="31" extrusionOk="0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764" name="Google Shape;1764;gab820e2a65_5_53"/>
            <p:cNvCxnSpPr/>
            <p:nvPr/>
          </p:nvCxnSpPr>
          <p:spPr>
            <a:xfrm>
              <a:off x="-4763" y="9525"/>
              <a:ext cx="0" cy="0"/>
            </a:xfrm>
            <a:prstGeom prst="straightConnector1">
              <a:avLst/>
            </a:prstGeom>
            <a:solidFill>
              <a:schemeClr val="dk2">
                <a:alpha val="44310"/>
              </a:schemeClr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765" name="Google Shape;1765;gab820e2a65_5_53"/>
            <p:cNvSpPr/>
            <p:nvPr/>
          </p:nvSpPr>
          <p:spPr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l" t="t" r="r" b="b"/>
              <a:pathLst>
                <a:path w="78" h="80" extrusionOk="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1766" name="Google Shape;1766;gab820e2a65_5_53"/>
            <p:cNvSpPr/>
            <p:nvPr/>
          </p:nvSpPr>
          <p:spPr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l" t="t" r="r" b="b"/>
              <a:pathLst>
                <a:path w="93" h="303" extrusionOk="0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1767" name="Google Shape;1767;gab820e2a65_5_53"/>
            <p:cNvSpPr/>
            <p:nvPr/>
          </p:nvSpPr>
          <p:spPr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l" t="t" r="r" b="b"/>
              <a:pathLst>
                <a:path w="90" h="300" extrusionOk="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1768" name="Google Shape;1768;gab820e2a65_5_53"/>
            <p:cNvSpPr/>
            <p:nvPr/>
          </p:nvSpPr>
          <p:spPr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gab820e2a65_5_53"/>
            <p:cNvSpPr/>
            <p:nvPr/>
          </p:nvSpPr>
          <p:spPr>
            <a:xfrm>
              <a:off x="133350" y="4662488"/>
              <a:ext cx="23700" cy="2181300"/>
            </a:xfrm>
            <a:prstGeom prst="rect">
              <a:avLst/>
            </a:pr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gab820e2a65_5_53"/>
            <p:cNvSpPr/>
            <p:nvPr/>
          </p:nvSpPr>
          <p:spPr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l" t="t" r="r" b="b"/>
              <a:pathLst>
                <a:path w="233" h="1135" extrusionOk="0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1771" name="Google Shape;1771;gab820e2a65_5_53"/>
            <p:cNvSpPr/>
            <p:nvPr/>
          </p:nvSpPr>
          <p:spPr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gab820e2a65_5_53"/>
            <p:cNvSpPr/>
            <p:nvPr/>
          </p:nvSpPr>
          <p:spPr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l" t="t" r="r" b="b"/>
              <a:pathLst>
                <a:path w="54" h="766" extrusionOk="0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1773" name="Google Shape;1773;gab820e2a65_5_53"/>
            <p:cNvSpPr/>
            <p:nvPr/>
          </p:nvSpPr>
          <p:spPr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gab820e2a65_5_53"/>
            <p:cNvSpPr/>
            <p:nvPr/>
          </p:nvSpPr>
          <p:spPr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l" t="t" r="r" b="b"/>
              <a:pathLst>
                <a:path w="236" h="898" extrusionOk="0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1775" name="Google Shape;1775;gab820e2a65_5_53"/>
            <p:cNvSpPr/>
            <p:nvPr/>
          </p:nvSpPr>
          <p:spPr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l" t="t" r="r" b="b"/>
              <a:pathLst>
                <a:path w="96" h="575" extrusionOk="0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1776" name="Google Shape;1776;gab820e2a65_5_53"/>
            <p:cNvSpPr/>
            <p:nvPr/>
          </p:nvSpPr>
          <p:spPr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gab820e2a65_5_53"/>
            <p:cNvSpPr/>
            <p:nvPr/>
          </p:nvSpPr>
          <p:spPr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gab820e2a65_5_53"/>
            <p:cNvSpPr/>
            <p:nvPr/>
          </p:nvSpPr>
          <p:spPr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l" t="t" r="r" b="b"/>
              <a:pathLst>
                <a:path w="263" h="326" extrusionOk="0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1779" name="Google Shape;1779;gab820e2a65_5_53"/>
            <p:cNvSpPr/>
            <p:nvPr/>
          </p:nvSpPr>
          <p:spPr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l" t="t" r="r" b="b"/>
              <a:pathLst>
                <a:path w="33" h="31" extrusionOk="0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80" name="Google Shape;1780;gab820e2a65_5_53"/>
          <p:cNvGrpSpPr/>
          <p:nvPr/>
        </p:nvGrpSpPr>
        <p:grpSpPr>
          <a:xfrm>
            <a:off x="11364912" y="0"/>
            <a:ext cx="674688" cy="6848475"/>
            <a:chOff x="11364912" y="0"/>
            <a:chExt cx="674688" cy="6848475"/>
          </a:xfrm>
        </p:grpSpPr>
        <p:sp>
          <p:nvSpPr>
            <p:cNvPr id="1781" name="Google Shape;1781;gab820e2a65_5_53"/>
            <p:cNvSpPr/>
            <p:nvPr/>
          </p:nvSpPr>
          <p:spPr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l" t="t" r="r" b="b"/>
              <a:pathLst>
                <a:path w="263" h="323" extrusionOk="0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1782" name="Google Shape;1782;gab820e2a65_5_53"/>
            <p:cNvSpPr/>
            <p:nvPr/>
          </p:nvSpPr>
          <p:spPr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l" t="t" r="r" b="b"/>
              <a:pathLst>
                <a:path w="33" h="32" extrusionOk="0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gab820e2a65_5_53"/>
            <p:cNvSpPr/>
            <p:nvPr/>
          </p:nvSpPr>
          <p:spPr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gab820e2a65_5_53"/>
            <p:cNvSpPr/>
            <p:nvPr/>
          </p:nvSpPr>
          <p:spPr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l" t="t" r="r" b="b"/>
              <a:pathLst>
                <a:path w="188" h="727" extrusionOk="0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1785" name="Google Shape;1785;gab820e2a65_5_53"/>
            <p:cNvSpPr/>
            <p:nvPr/>
          </p:nvSpPr>
          <p:spPr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l" t="t" r="r" b="b"/>
              <a:pathLst>
                <a:path w="33" h="33" extrusionOk="0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gab820e2a65_5_53"/>
            <p:cNvSpPr/>
            <p:nvPr/>
          </p:nvSpPr>
          <p:spPr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l" t="t" r="r" b="b"/>
              <a:pathLst>
                <a:path w="192" h="973" extrusionOk="0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1787" name="Google Shape;1787;gab820e2a65_5_53"/>
            <p:cNvSpPr/>
            <p:nvPr/>
          </p:nvSpPr>
          <p:spPr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gab820e2a65_5_53"/>
            <p:cNvSpPr/>
            <p:nvPr/>
          </p:nvSpPr>
          <p:spPr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l" t="t" r="r" b="b"/>
              <a:pathLst>
                <a:path w="194" h="1135" extrusionOk="0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1789" name="Google Shape;1789;gab820e2a65_5_53"/>
            <p:cNvSpPr/>
            <p:nvPr/>
          </p:nvSpPr>
          <p:spPr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0" name="Google Shape;1790;gab820e2a65_5_53"/>
            <p:cNvSpPr/>
            <p:nvPr/>
          </p:nvSpPr>
          <p:spPr>
            <a:xfrm>
              <a:off x="11939587" y="6596063"/>
              <a:ext cx="23700" cy="252300"/>
            </a:xfrm>
            <a:prstGeom prst="rect">
              <a:avLst/>
            </a:pr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91" name="Google Shape;1791;gab820e2a65_5_53"/>
          <p:cNvSpPr txBox="1">
            <a:spLocks noGrp="1"/>
          </p:cNvSpPr>
          <p:nvPr>
            <p:ph type="ftr" idx="11"/>
          </p:nvPr>
        </p:nvSpPr>
        <p:spPr>
          <a:xfrm>
            <a:off x="1141412" y="6248399"/>
            <a:ext cx="623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>
                <a:solidFill>
                  <a:schemeClr val="dk1"/>
                </a:solidFill>
              </a:rPr>
              <a:t>BRUCKNER, HANGLER, MOSER-SCHWAIGER &amp; SPERL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792" name="Google Shape;1792;gab820e2a65_5_53"/>
          <p:cNvSpPr txBox="1">
            <a:spLocks noGrp="1"/>
          </p:cNvSpPr>
          <p:nvPr>
            <p:ph type="sldNum" idx="12"/>
          </p:nvPr>
        </p:nvSpPr>
        <p:spPr>
          <a:xfrm>
            <a:off x="10276321" y="6232944"/>
            <a:ext cx="771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30</a:t>
            </a:fld>
            <a:endParaRPr sz="800"/>
          </a:p>
        </p:txBody>
      </p:sp>
      <p:pic>
        <p:nvPicPr>
          <p:cNvPr id="1793" name="Google Shape;1793;gab820e2a65_5_53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6400" y="1144701"/>
            <a:ext cx="4956408" cy="4820737"/>
          </a:xfrm>
          <a:prstGeom prst="rect">
            <a:avLst/>
          </a:prstGeom>
          <a:noFill/>
          <a:ln>
            <a:noFill/>
          </a:ln>
        </p:spPr>
      </p:pic>
      <p:sp>
        <p:nvSpPr>
          <p:cNvPr id="1794" name="Google Shape;1794;gab820e2a65_5_53"/>
          <p:cNvSpPr txBox="1"/>
          <p:nvPr/>
        </p:nvSpPr>
        <p:spPr>
          <a:xfrm>
            <a:off x="6788400" y="1432988"/>
            <a:ext cx="3884400" cy="39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Font typeface="Twentieth Century"/>
              <a:buChar char="●"/>
            </a:pPr>
            <a:r>
              <a:rPr lang="de-DE" sz="2500">
                <a:latin typeface="Twentieth Century"/>
                <a:ea typeface="Twentieth Century"/>
                <a:cs typeface="Twentieth Century"/>
                <a:sym typeface="Twentieth Century"/>
              </a:rPr>
              <a:t>88.000 Buchstaben 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95" name="Google Shape;1795;gab820e2a65_5_53"/>
          <p:cNvSpPr txBox="1">
            <a:spLocks noGrp="1"/>
          </p:cNvSpPr>
          <p:nvPr>
            <p:ph type="dt" idx="10"/>
          </p:nvPr>
        </p:nvSpPr>
        <p:spPr>
          <a:xfrm>
            <a:off x="7456921" y="623948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solidFill>
                  <a:schemeClr val="dk1"/>
                </a:solidFill>
              </a:rPr>
              <a:t>Freitag, 15. Jänner 2021</a:t>
            </a:r>
            <a:endParaRPr cap="non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1" name="Google Shape;1801;g78a5b051d2_0_0"/>
          <p:cNvPicPr preferRelativeResize="0"/>
          <p:nvPr/>
        </p:nvPicPr>
        <p:blipFill rotWithShape="1">
          <a:blip r:embed="rId3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2" name="Google Shape;1802;g78a5b051d2_0_0"/>
          <p:cNvSpPr/>
          <p:nvPr/>
        </p:nvSpPr>
        <p:spPr>
          <a:xfrm>
            <a:off x="1" y="84224"/>
            <a:ext cx="121920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A6A6A6"/>
              </a:gs>
            </a:gsLst>
            <a:lin ang="504008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03" name="Google Shape;1803;g78a5b051d2_0_0"/>
          <p:cNvSpPr txBox="1">
            <a:spLocks noGrp="1"/>
          </p:cNvSpPr>
          <p:nvPr>
            <p:ph type="title"/>
          </p:nvPr>
        </p:nvSpPr>
        <p:spPr>
          <a:xfrm>
            <a:off x="0" y="7205"/>
            <a:ext cx="12192000" cy="812700"/>
          </a:xfrm>
          <a:prstGeom prst="rect">
            <a:avLst/>
          </a:prstGeom>
          <a:gradFill>
            <a:gsLst>
              <a:gs pos="0">
                <a:srgbClr val="989EAB"/>
              </a:gs>
              <a:gs pos="50000">
                <a:srgbClr val="C1C4CA"/>
              </a:gs>
              <a:gs pos="100000">
                <a:srgbClr val="E1E3E4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4000">
                <a:solidFill>
                  <a:srgbClr val="000000"/>
                </a:solidFill>
              </a:rPr>
              <a:t>Vorteile und Nachteile</a:t>
            </a:r>
            <a:r>
              <a:rPr lang="de-DE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04" name="Google Shape;1804;g78a5b051d2_0_0"/>
          <p:cNvGrpSpPr/>
          <p:nvPr/>
        </p:nvGrpSpPr>
        <p:grpSpPr>
          <a:xfrm>
            <a:off x="0" y="0"/>
            <a:ext cx="1220788" cy="6858000"/>
            <a:chOff x="-14288" y="0"/>
            <a:chExt cx="1220788" cy="6858000"/>
          </a:xfrm>
        </p:grpSpPr>
        <p:sp>
          <p:nvSpPr>
            <p:cNvPr id="1805" name="Google Shape;1805;g78a5b051d2_0_0"/>
            <p:cNvSpPr/>
            <p:nvPr/>
          </p:nvSpPr>
          <p:spPr>
            <a:xfrm>
              <a:off x="114300" y="4763"/>
              <a:ext cx="23700" cy="2181300"/>
            </a:xfrm>
            <a:prstGeom prst="rect">
              <a:avLst/>
            </a:pr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g78a5b051d2_0_0"/>
            <p:cNvSpPr/>
            <p:nvPr/>
          </p:nvSpPr>
          <p:spPr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g78a5b051d2_0_0"/>
            <p:cNvSpPr/>
            <p:nvPr/>
          </p:nvSpPr>
          <p:spPr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g78a5b051d2_0_0"/>
            <p:cNvSpPr/>
            <p:nvPr/>
          </p:nvSpPr>
          <p:spPr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l" t="t" r="r" b="b"/>
              <a:pathLst>
                <a:path w="233" h="1141" extrusionOk="0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1809" name="Google Shape;1809;g78a5b051d2_0_0"/>
            <p:cNvSpPr/>
            <p:nvPr/>
          </p:nvSpPr>
          <p:spPr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g78a5b051d2_0_0"/>
            <p:cNvSpPr/>
            <p:nvPr/>
          </p:nvSpPr>
          <p:spPr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l" t="t" r="r" b="b"/>
              <a:pathLst>
                <a:path w="233" h="901" extrusionOk="0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1811" name="Google Shape;1811;g78a5b051d2_0_0"/>
            <p:cNvSpPr/>
            <p:nvPr/>
          </p:nvSpPr>
          <p:spPr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l" t="t" r="r" b="b"/>
              <a:pathLst>
                <a:path w="96" h="575" extrusionOk="0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1812" name="Google Shape;1812;g78a5b051d2_0_0"/>
            <p:cNvSpPr/>
            <p:nvPr/>
          </p:nvSpPr>
          <p:spPr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g78a5b051d2_0_0"/>
            <p:cNvSpPr/>
            <p:nvPr/>
          </p:nvSpPr>
          <p:spPr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g78a5b051d2_0_0"/>
            <p:cNvSpPr/>
            <p:nvPr/>
          </p:nvSpPr>
          <p:spPr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l" t="t" r="r" b="b"/>
              <a:pathLst>
                <a:path w="266" h="332" extrusionOk="0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1815" name="Google Shape;1815;g78a5b051d2_0_0"/>
            <p:cNvSpPr/>
            <p:nvPr/>
          </p:nvSpPr>
          <p:spPr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l" t="t" r="r" b="b"/>
              <a:pathLst>
                <a:path w="34" h="31" extrusionOk="0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816" name="Google Shape;1816;g78a5b051d2_0_0"/>
            <p:cNvCxnSpPr/>
            <p:nvPr/>
          </p:nvCxnSpPr>
          <p:spPr>
            <a:xfrm>
              <a:off x="-4763" y="9525"/>
              <a:ext cx="0" cy="0"/>
            </a:xfrm>
            <a:prstGeom prst="straightConnector1">
              <a:avLst/>
            </a:prstGeom>
            <a:solidFill>
              <a:schemeClr val="dk2">
                <a:alpha val="44310"/>
              </a:schemeClr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817" name="Google Shape;1817;g78a5b051d2_0_0"/>
            <p:cNvSpPr/>
            <p:nvPr/>
          </p:nvSpPr>
          <p:spPr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l" t="t" r="r" b="b"/>
              <a:pathLst>
                <a:path w="78" h="80" extrusionOk="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1818" name="Google Shape;1818;g78a5b051d2_0_0"/>
            <p:cNvSpPr/>
            <p:nvPr/>
          </p:nvSpPr>
          <p:spPr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l" t="t" r="r" b="b"/>
              <a:pathLst>
                <a:path w="93" h="303" extrusionOk="0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1819" name="Google Shape;1819;g78a5b051d2_0_0"/>
            <p:cNvSpPr/>
            <p:nvPr/>
          </p:nvSpPr>
          <p:spPr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l" t="t" r="r" b="b"/>
              <a:pathLst>
                <a:path w="90" h="300" extrusionOk="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1820" name="Google Shape;1820;g78a5b051d2_0_0"/>
            <p:cNvSpPr/>
            <p:nvPr/>
          </p:nvSpPr>
          <p:spPr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g78a5b051d2_0_0"/>
            <p:cNvSpPr/>
            <p:nvPr/>
          </p:nvSpPr>
          <p:spPr>
            <a:xfrm>
              <a:off x="133350" y="4662488"/>
              <a:ext cx="23700" cy="2181300"/>
            </a:xfrm>
            <a:prstGeom prst="rect">
              <a:avLst/>
            </a:pr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g78a5b051d2_0_0"/>
            <p:cNvSpPr/>
            <p:nvPr/>
          </p:nvSpPr>
          <p:spPr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l" t="t" r="r" b="b"/>
              <a:pathLst>
                <a:path w="233" h="1135" extrusionOk="0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1823" name="Google Shape;1823;g78a5b051d2_0_0"/>
            <p:cNvSpPr/>
            <p:nvPr/>
          </p:nvSpPr>
          <p:spPr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g78a5b051d2_0_0"/>
            <p:cNvSpPr/>
            <p:nvPr/>
          </p:nvSpPr>
          <p:spPr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l" t="t" r="r" b="b"/>
              <a:pathLst>
                <a:path w="54" h="766" extrusionOk="0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1825" name="Google Shape;1825;g78a5b051d2_0_0"/>
            <p:cNvSpPr/>
            <p:nvPr/>
          </p:nvSpPr>
          <p:spPr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6" name="Google Shape;1826;g78a5b051d2_0_0"/>
            <p:cNvSpPr/>
            <p:nvPr/>
          </p:nvSpPr>
          <p:spPr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l" t="t" r="r" b="b"/>
              <a:pathLst>
                <a:path w="236" h="898" extrusionOk="0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1827" name="Google Shape;1827;g78a5b051d2_0_0"/>
            <p:cNvSpPr/>
            <p:nvPr/>
          </p:nvSpPr>
          <p:spPr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l" t="t" r="r" b="b"/>
              <a:pathLst>
                <a:path w="96" h="575" extrusionOk="0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1828" name="Google Shape;1828;g78a5b051d2_0_0"/>
            <p:cNvSpPr/>
            <p:nvPr/>
          </p:nvSpPr>
          <p:spPr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g78a5b051d2_0_0"/>
            <p:cNvSpPr/>
            <p:nvPr/>
          </p:nvSpPr>
          <p:spPr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g78a5b051d2_0_0"/>
            <p:cNvSpPr/>
            <p:nvPr/>
          </p:nvSpPr>
          <p:spPr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l" t="t" r="r" b="b"/>
              <a:pathLst>
                <a:path w="263" h="326" extrusionOk="0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1831" name="Google Shape;1831;g78a5b051d2_0_0"/>
            <p:cNvSpPr/>
            <p:nvPr/>
          </p:nvSpPr>
          <p:spPr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l" t="t" r="r" b="b"/>
              <a:pathLst>
                <a:path w="33" h="31" extrusionOk="0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32" name="Google Shape;1832;g78a5b051d2_0_0"/>
          <p:cNvGrpSpPr/>
          <p:nvPr/>
        </p:nvGrpSpPr>
        <p:grpSpPr>
          <a:xfrm>
            <a:off x="11364912" y="0"/>
            <a:ext cx="674688" cy="6848475"/>
            <a:chOff x="11364912" y="0"/>
            <a:chExt cx="674688" cy="6848475"/>
          </a:xfrm>
        </p:grpSpPr>
        <p:sp>
          <p:nvSpPr>
            <p:cNvPr id="1833" name="Google Shape;1833;g78a5b051d2_0_0"/>
            <p:cNvSpPr/>
            <p:nvPr/>
          </p:nvSpPr>
          <p:spPr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l" t="t" r="r" b="b"/>
              <a:pathLst>
                <a:path w="263" h="323" extrusionOk="0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1834" name="Google Shape;1834;g78a5b051d2_0_0"/>
            <p:cNvSpPr/>
            <p:nvPr/>
          </p:nvSpPr>
          <p:spPr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l" t="t" r="r" b="b"/>
              <a:pathLst>
                <a:path w="33" h="32" extrusionOk="0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g78a5b051d2_0_0"/>
            <p:cNvSpPr/>
            <p:nvPr/>
          </p:nvSpPr>
          <p:spPr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g78a5b051d2_0_0"/>
            <p:cNvSpPr/>
            <p:nvPr/>
          </p:nvSpPr>
          <p:spPr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l" t="t" r="r" b="b"/>
              <a:pathLst>
                <a:path w="188" h="727" extrusionOk="0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1837" name="Google Shape;1837;g78a5b051d2_0_0"/>
            <p:cNvSpPr/>
            <p:nvPr/>
          </p:nvSpPr>
          <p:spPr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l" t="t" r="r" b="b"/>
              <a:pathLst>
                <a:path w="33" h="33" extrusionOk="0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g78a5b051d2_0_0"/>
            <p:cNvSpPr/>
            <p:nvPr/>
          </p:nvSpPr>
          <p:spPr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l" t="t" r="r" b="b"/>
              <a:pathLst>
                <a:path w="192" h="973" extrusionOk="0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1839" name="Google Shape;1839;g78a5b051d2_0_0"/>
            <p:cNvSpPr/>
            <p:nvPr/>
          </p:nvSpPr>
          <p:spPr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g78a5b051d2_0_0"/>
            <p:cNvSpPr/>
            <p:nvPr/>
          </p:nvSpPr>
          <p:spPr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l" t="t" r="r" b="b"/>
              <a:pathLst>
                <a:path w="194" h="1135" extrusionOk="0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1841" name="Google Shape;1841;g78a5b051d2_0_0"/>
            <p:cNvSpPr/>
            <p:nvPr/>
          </p:nvSpPr>
          <p:spPr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2" name="Google Shape;1842;g78a5b051d2_0_0"/>
            <p:cNvSpPr/>
            <p:nvPr/>
          </p:nvSpPr>
          <p:spPr>
            <a:xfrm>
              <a:off x="11939587" y="6596063"/>
              <a:ext cx="23700" cy="252300"/>
            </a:xfrm>
            <a:prstGeom prst="rect">
              <a:avLst/>
            </a:pr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43" name="Google Shape;1843;g78a5b051d2_0_0"/>
          <p:cNvSpPr txBox="1">
            <a:spLocks noGrp="1"/>
          </p:cNvSpPr>
          <p:nvPr>
            <p:ph type="ftr" idx="11"/>
          </p:nvPr>
        </p:nvSpPr>
        <p:spPr>
          <a:xfrm>
            <a:off x="1141412" y="6248399"/>
            <a:ext cx="623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>
                <a:solidFill>
                  <a:schemeClr val="dk1"/>
                </a:solidFill>
              </a:rPr>
              <a:t>BRUCKNER, HANGLER, MOSER-SCHWAIGER &amp; SPERL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844" name="Google Shape;1844;g78a5b051d2_0_0"/>
          <p:cNvSpPr txBox="1">
            <a:spLocks noGrp="1"/>
          </p:cNvSpPr>
          <p:nvPr>
            <p:ph type="sldNum" idx="12"/>
          </p:nvPr>
        </p:nvSpPr>
        <p:spPr>
          <a:xfrm>
            <a:off x="10276321" y="6232944"/>
            <a:ext cx="771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31</a:t>
            </a:fld>
            <a:endParaRPr sz="800"/>
          </a:p>
        </p:txBody>
      </p:sp>
      <p:sp>
        <p:nvSpPr>
          <p:cNvPr id="1845" name="Google Shape;1845;g78a5b051d2_0_0"/>
          <p:cNvSpPr txBox="1"/>
          <p:nvPr/>
        </p:nvSpPr>
        <p:spPr>
          <a:xfrm>
            <a:off x="1093125" y="1802250"/>
            <a:ext cx="5291400" cy="39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500">
                <a:latin typeface="Twentieth Century"/>
                <a:ea typeface="Twentieth Century"/>
                <a:cs typeface="Twentieth Century"/>
                <a:sym typeface="Twentieth Century"/>
              </a:rPr>
              <a:t>Vorteile:</a:t>
            </a:r>
            <a:endParaRPr sz="2500"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269999" lvl="0" indent="-28794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Twentieth Century"/>
              <a:buChar char="●"/>
            </a:pPr>
            <a:r>
              <a:rPr lang="de-DE" sz="2500">
                <a:latin typeface="Twentieth Century"/>
                <a:ea typeface="Twentieth Century"/>
                <a:cs typeface="Twentieth Century"/>
                <a:sym typeface="Twentieth Century"/>
              </a:rPr>
              <a:t>Algorithmus leicht verständlich und anwendbar  </a:t>
            </a:r>
            <a:endParaRPr sz="2500"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269999" lvl="0" indent="-28794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Twentieth Century"/>
              <a:buChar char="●"/>
            </a:pPr>
            <a:r>
              <a:rPr lang="de-DE" sz="25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auf jedem Computer ausführbar</a:t>
            </a:r>
            <a:endParaRPr sz="2500"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269999" lvl="0" indent="-28794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Twentieth Century"/>
              <a:buChar char="●"/>
            </a:pPr>
            <a:r>
              <a:rPr lang="de-DE" sz="2500">
                <a:latin typeface="Twentieth Century"/>
                <a:ea typeface="Twentieth Century"/>
                <a:cs typeface="Twentieth Century"/>
                <a:sym typeface="Twentieth Century"/>
              </a:rPr>
              <a:t>intuitive Ergebnisse</a:t>
            </a:r>
            <a:endParaRPr sz="2500"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269999" lvl="0" indent="-28794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Twentieth Century"/>
              <a:buChar char="●"/>
            </a:pPr>
            <a:r>
              <a:rPr lang="de-DE" sz="2500">
                <a:latin typeface="Twentieth Century"/>
                <a:ea typeface="Twentieth Century"/>
                <a:cs typeface="Twentieth Century"/>
                <a:sym typeface="Twentieth Century"/>
              </a:rPr>
              <a:t>biologisch plausibel </a:t>
            </a:r>
            <a:endParaRPr sz="2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46" name="Google Shape;1846;g78a5b051d2_0_0"/>
          <p:cNvSpPr txBox="1"/>
          <p:nvPr/>
        </p:nvSpPr>
        <p:spPr>
          <a:xfrm>
            <a:off x="6122650" y="1224125"/>
            <a:ext cx="5291400" cy="39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500">
                <a:latin typeface="Twentieth Century"/>
                <a:ea typeface="Twentieth Century"/>
                <a:cs typeface="Twentieth Century"/>
                <a:sym typeface="Twentieth Century"/>
              </a:rPr>
              <a:t>Nachteile:</a:t>
            </a:r>
            <a:endParaRPr sz="2500"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360000" lvl="0" indent="-287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Twentieth Century"/>
              <a:buChar char="●"/>
            </a:pPr>
            <a:r>
              <a:rPr lang="de-DE" sz="25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Überlaufen der Knoten</a:t>
            </a:r>
            <a:endParaRPr sz="2500"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360000" lvl="0" indent="-287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Twentieth Century"/>
              <a:buChar char="●"/>
            </a:pPr>
            <a:r>
              <a:rPr lang="de-DE" sz="2500">
                <a:latin typeface="Twentieth Century"/>
                <a:ea typeface="Twentieth Century"/>
                <a:cs typeface="Twentieth Century"/>
                <a:sym typeface="Twentieth Century"/>
              </a:rPr>
              <a:t>Training / Lernphase aufwendig </a:t>
            </a:r>
            <a:endParaRPr sz="2500"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3600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47" name="Google Shape;1847;g78a5b051d2_0_0"/>
          <p:cNvSpPr txBox="1">
            <a:spLocks noGrp="1"/>
          </p:cNvSpPr>
          <p:nvPr>
            <p:ph type="dt" idx="10"/>
          </p:nvPr>
        </p:nvSpPr>
        <p:spPr>
          <a:xfrm>
            <a:off x="7456921" y="623948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solidFill>
                  <a:schemeClr val="dk1"/>
                </a:solidFill>
              </a:rPr>
              <a:t>Freitag, 15. Jänner 2021</a:t>
            </a:r>
            <a:endParaRPr cap="non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" name="Google Shape;1853;gaad0aca9c7_0_59"/>
          <p:cNvPicPr preferRelativeResize="0"/>
          <p:nvPr/>
        </p:nvPicPr>
        <p:blipFill rotWithShape="1">
          <a:blip r:embed="rId3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4" name="Google Shape;1854;gaad0aca9c7_0_59"/>
          <p:cNvSpPr/>
          <p:nvPr/>
        </p:nvSpPr>
        <p:spPr>
          <a:xfrm>
            <a:off x="1" y="-1"/>
            <a:ext cx="121920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A6A6A6"/>
              </a:gs>
            </a:gsLst>
            <a:lin ang="504008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55" name="Google Shape;1855;gaad0aca9c7_0_59"/>
          <p:cNvSpPr txBox="1">
            <a:spLocks noGrp="1"/>
          </p:cNvSpPr>
          <p:nvPr>
            <p:ph type="title"/>
          </p:nvPr>
        </p:nvSpPr>
        <p:spPr>
          <a:xfrm>
            <a:off x="0" y="7205"/>
            <a:ext cx="12192000" cy="812700"/>
          </a:xfrm>
          <a:prstGeom prst="rect">
            <a:avLst/>
          </a:prstGeom>
          <a:gradFill>
            <a:gsLst>
              <a:gs pos="0">
                <a:srgbClr val="989EAB"/>
              </a:gs>
              <a:gs pos="50000">
                <a:srgbClr val="C1C4CA"/>
              </a:gs>
              <a:gs pos="100000">
                <a:srgbClr val="E1E3E4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wentieth Century"/>
              <a:buNone/>
            </a:pPr>
            <a:r>
              <a:rPr lang="de-DE" sz="4000">
                <a:solidFill>
                  <a:srgbClr val="000000"/>
                </a:solidFill>
              </a:rPr>
              <a:t>Emotionserkennung beim Menschen</a:t>
            </a:r>
            <a:endParaRPr sz="4000">
              <a:solidFill>
                <a:srgbClr val="000000"/>
              </a:solidFill>
            </a:endParaRPr>
          </a:p>
        </p:txBody>
      </p:sp>
      <p:grpSp>
        <p:nvGrpSpPr>
          <p:cNvPr id="1856" name="Google Shape;1856;gaad0aca9c7_0_59"/>
          <p:cNvGrpSpPr/>
          <p:nvPr/>
        </p:nvGrpSpPr>
        <p:grpSpPr>
          <a:xfrm>
            <a:off x="0" y="0"/>
            <a:ext cx="1220788" cy="6858000"/>
            <a:chOff x="-14288" y="0"/>
            <a:chExt cx="1220788" cy="6858000"/>
          </a:xfrm>
        </p:grpSpPr>
        <p:sp>
          <p:nvSpPr>
            <p:cNvPr id="1857" name="Google Shape;1857;gaad0aca9c7_0_59"/>
            <p:cNvSpPr/>
            <p:nvPr/>
          </p:nvSpPr>
          <p:spPr>
            <a:xfrm>
              <a:off x="114300" y="4763"/>
              <a:ext cx="23700" cy="2181300"/>
            </a:xfrm>
            <a:prstGeom prst="rect">
              <a:avLst/>
            </a:pr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gaad0aca9c7_0_59"/>
            <p:cNvSpPr/>
            <p:nvPr/>
          </p:nvSpPr>
          <p:spPr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gaad0aca9c7_0_59"/>
            <p:cNvSpPr/>
            <p:nvPr/>
          </p:nvSpPr>
          <p:spPr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gaad0aca9c7_0_59"/>
            <p:cNvSpPr/>
            <p:nvPr/>
          </p:nvSpPr>
          <p:spPr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l" t="t" r="r" b="b"/>
              <a:pathLst>
                <a:path w="233" h="1141" extrusionOk="0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1861" name="Google Shape;1861;gaad0aca9c7_0_59"/>
            <p:cNvSpPr/>
            <p:nvPr/>
          </p:nvSpPr>
          <p:spPr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gaad0aca9c7_0_59"/>
            <p:cNvSpPr/>
            <p:nvPr/>
          </p:nvSpPr>
          <p:spPr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l" t="t" r="r" b="b"/>
              <a:pathLst>
                <a:path w="233" h="901" extrusionOk="0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1863" name="Google Shape;1863;gaad0aca9c7_0_59"/>
            <p:cNvSpPr/>
            <p:nvPr/>
          </p:nvSpPr>
          <p:spPr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l" t="t" r="r" b="b"/>
              <a:pathLst>
                <a:path w="96" h="575" extrusionOk="0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1864" name="Google Shape;1864;gaad0aca9c7_0_59"/>
            <p:cNvSpPr/>
            <p:nvPr/>
          </p:nvSpPr>
          <p:spPr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gaad0aca9c7_0_59"/>
            <p:cNvSpPr/>
            <p:nvPr/>
          </p:nvSpPr>
          <p:spPr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gaad0aca9c7_0_59"/>
            <p:cNvSpPr/>
            <p:nvPr/>
          </p:nvSpPr>
          <p:spPr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l" t="t" r="r" b="b"/>
              <a:pathLst>
                <a:path w="266" h="332" extrusionOk="0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1867" name="Google Shape;1867;gaad0aca9c7_0_59"/>
            <p:cNvSpPr/>
            <p:nvPr/>
          </p:nvSpPr>
          <p:spPr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l" t="t" r="r" b="b"/>
              <a:pathLst>
                <a:path w="34" h="31" extrusionOk="0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868" name="Google Shape;1868;gaad0aca9c7_0_59"/>
            <p:cNvCxnSpPr/>
            <p:nvPr/>
          </p:nvCxnSpPr>
          <p:spPr>
            <a:xfrm>
              <a:off x="-4763" y="9525"/>
              <a:ext cx="0" cy="0"/>
            </a:xfrm>
            <a:prstGeom prst="straightConnector1">
              <a:avLst/>
            </a:prstGeom>
            <a:solidFill>
              <a:schemeClr val="dk2">
                <a:alpha val="44310"/>
              </a:schemeClr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869" name="Google Shape;1869;gaad0aca9c7_0_59"/>
            <p:cNvSpPr/>
            <p:nvPr/>
          </p:nvSpPr>
          <p:spPr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l" t="t" r="r" b="b"/>
              <a:pathLst>
                <a:path w="78" h="80" extrusionOk="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1870" name="Google Shape;1870;gaad0aca9c7_0_59"/>
            <p:cNvSpPr/>
            <p:nvPr/>
          </p:nvSpPr>
          <p:spPr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l" t="t" r="r" b="b"/>
              <a:pathLst>
                <a:path w="93" h="303" extrusionOk="0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1871" name="Google Shape;1871;gaad0aca9c7_0_59"/>
            <p:cNvSpPr/>
            <p:nvPr/>
          </p:nvSpPr>
          <p:spPr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l" t="t" r="r" b="b"/>
              <a:pathLst>
                <a:path w="90" h="300" extrusionOk="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1872" name="Google Shape;1872;gaad0aca9c7_0_59"/>
            <p:cNvSpPr/>
            <p:nvPr/>
          </p:nvSpPr>
          <p:spPr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gaad0aca9c7_0_59"/>
            <p:cNvSpPr/>
            <p:nvPr/>
          </p:nvSpPr>
          <p:spPr>
            <a:xfrm>
              <a:off x="133350" y="4662488"/>
              <a:ext cx="23700" cy="2181300"/>
            </a:xfrm>
            <a:prstGeom prst="rect">
              <a:avLst/>
            </a:pr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gaad0aca9c7_0_59"/>
            <p:cNvSpPr/>
            <p:nvPr/>
          </p:nvSpPr>
          <p:spPr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l" t="t" r="r" b="b"/>
              <a:pathLst>
                <a:path w="233" h="1135" extrusionOk="0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1875" name="Google Shape;1875;gaad0aca9c7_0_59"/>
            <p:cNvSpPr/>
            <p:nvPr/>
          </p:nvSpPr>
          <p:spPr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gaad0aca9c7_0_59"/>
            <p:cNvSpPr/>
            <p:nvPr/>
          </p:nvSpPr>
          <p:spPr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l" t="t" r="r" b="b"/>
              <a:pathLst>
                <a:path w="54" h="766" extrusionOk="0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1877" name="Google Shape;1877;gaad0aca9c7_0_59"/>
            <p:cNvSpPr/>
            <p:nvPr/>
          </p:nvSpPr>
          <p:spPr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gaad0aca9c7_0_59"/>
            <p:cNvSpPr/>
            <p:nvPr/>
          </p:nvSpPr>
          <p:spPr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l" t="t" r="r" b="b"/>
              <a:pathLst>
                <a:path w="236" h="898" extrusionOk="0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1879" name="Google Shape;1879;gaad0aca9c7_0_59"/>
            <p:cNvSpPr/>
            <p:nvPr/>
          </p:nvSpPr>
          <p:spPr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l" t="t" r="r" b="b"/>
              <a:pathLst>
                <a:path w="96" h="575" extrusionOk="0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1880" name="Google Shape;1880;gaad0aca9c7_0_59"/>
            <p:cNvSpPr/>
            <p:nvPr/>
          </p:nvSpPr>
          <p:spPr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gaad0aca9c7_0_59"/>
            <p:cNvSpPr/>
            <p:nvPr/>
          </p:nvSpPr>
          <p:spPr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gaad0aca9c7_0_59"/>
            <p:cNvSpPr/>
            <p:nvPr/>
          </p:nvSpPr>
          <p:spPr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l" t="t" r="r" b="b"/>
              <a:pathLst>
                <a:path w="263" h="326" extrusionOk="0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1883" name="Google Shape;1883;gaad0aca9c7_0_59"/>
            <p:cNvSpPr/>
            <p:nvPr/>
          </p:nvSpPr>
          <p:spPr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l" t="t" r="r" b="b"/>
              <a:pathLst>
                <a:path w="33" h="31" extrusionOk="0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84" name="Google Shape;1884;gaad0aca9c7_0_59"/>
          <p:cNvSpPr txBox="1">
            <a:spLocks noGrp="1"/>
          </p:cNvSpPr>
          <p:nvPr>
            <p:ph type="body" idx="1"/>
          </p:nvPr>
        </p:nvSpPr>
        <p:spPr>
          <a:xfrm>
            <a:off x="1206500" y="1310054"/>
            <a:ext cx="9840900" cy="44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3778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50"/>
              <a:buChar char="•"/>
            </a:pPr>
            <a:r>
              <a:rPr lang="de-DE" sz="2500">
                <a:solidFill>
                  <a:schemeClr val="dk1"/>
                </a:solidFill>
              </a:rPr>
              <a:t>Affective Computing/Emotional Artificial Intelligence</a:t>
            </a:r>
            <a:endParaRPr sz="2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dk1"/>
              </a:solidFill>
            </a:endParaRPr>
          </a:p>
          <a:p>
            <a:pPr marL="457200" marR="38100" lvl="0" indent="-377825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50"/>
              <a:buChar char="•"/>
            </a:pPr>
            <a:r>
              <a:rPr lang="de-DE" sz="2500">
                <a:solidFill>
                  <a:schemeClr val="dk1"/>
                </a:solidFill>
              </a:rPr>
              <a:t>Menschliche Emotionen sehr komplex</a:t>
            </a:r>
            <a:endParaRPr sz="2500">
              <a:solidFill>
                <a:schemeClr val="dk1"/>
              </a:solidFill>
            </a:endParaRPr>
          </a:p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dk1"/>
              </a:solidFill>
            </a:endParaRPr>
          </a:p>
          <a:p>
            <a:pPr marL="457200" marR="38100" lvl="0" indent="-3873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lang="de-DE" sz="2500">
                <a:solidFill>
                  <a:schemeClr val="dk1"/>
                </a:solidFill>
              </a:rPr>
              <a:t>Emotionsanalyse mittels maschinellen Lernverfahren durch:</a:t>
            </a:r>
            <a:endParaRPr sz="2500">
              <a:solidFill>
                <a:schemeClr val="dk1"/>
              </a:solidFill>
            </a:endParaRPr>
          </a:p>
          <a:p>
            <a:pPr marL="1600200" marR="38100" lvl="3" indent="-244475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lang="de-DE" sz="2500">
                <a:solidFill>
                  <a:schemeClr val="dk1"/>
                </a:solidFill>
              </a:rPr>
              <a:t>Mimik oder Spracherkennung</a:t>
            </a:r>
            <a:endParaRPr sz="2500">
              <a:solidFill>
                <a:schemeClr val="dk1"/>
              </a:solidFill>
            </a:endParaRPr>
          </a:p>
          <a:p>
            <a:pPr marL="1600200" marR="38100" lvl="3" indent="-244475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lang="de-DE" sz="2500">
                <a:solidFill>
                  <a:schemeClr val="dk1"/>
                </a:solidFill>
              </a:rPr>
              <a:t>Physiologische Signale</a:t>
            </a:r>
            <a:endParaRPr sz="2500">
              <a:solidFill>
                <a:schemeClr val="dk1"/>
              </a:solidFill>
            </a:endParaRPr>
          </a:p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85" name="Google Shape;1885;gaad0aca9c7_0_59"/>
          <p:cNvGrpSpPr/>
          <p:nvPr/>
        </p:nvGrpSpPr>
        <p:grpSpPr>
          <a:xfrm>
            <a:off x="11364912" y="0"/>
            <a:ext cx="674688" cy="6848475"/>
            <a:chOff x="11364912" y="0"/>
            <a:chExt cx="674688" cy="6848475"/>
          </a:xfrm>
        </p:grpSpPr>
        <p:sp>
          <p:nvSpPr>
            <p:cNvPr id="1886" name="Google Shape;1886;gaad0aca9c7_0_59"/>
            <p:cNvSpPr/>
            <p:nvPr/>
          </p:nvSpPr>
          <p:spPr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l" t="t" r="r" b="b"/>
              <a:pathLst>
                <a:path w="263" h="323" extrusionOk="0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1887" name="Google Shape;1887;gaad0aca9c7_0_59"/>
            <p:cNvSpPr/>
            <p:nvPr/>
          </p:nvSpPr>
          <p:spPr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l" t="t" r="r" b="b"/>
              <a:pathLst>
                <a:path w="33" h="32" extrusionOk="0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gaad0aca9c7_0_59"/>
            <p:cNvSpPr/>
            <p:nvPr/>
          </p:nvSpPr>
          <p:spPr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gaad0aca9c7_0_59"/>
            <p:cNvSpPr/>
            <p:nvPr/>
          </p:nvSpPr>
          <p:spPr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l" t="t" r="r" b="b"/>
              <a:pathLst>
                <a:path w="188" h="727" extrusionOk="0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1890" name="Google Shape;1890;gaad0aca9c7_0_59"/>
            <p:cNvSpPr/>
            <p:nvPr/>
          </p:nvSpPr>
          <p:spPr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l" t="t" r="r" b="b"/>
              <a:pathLst>
                <a:path w="33" h="33" extrusionOk="0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gaad0aca9c7_0_59"/>
            <p:cNvSpPr/>
            <p:nvPr/>
          </p:nvSpPr>
          <p:spPr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l" t="t" r="r" b="b"/>
              <a:pathLst>
                <a:path w="192" h="973" extrusionOk="0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1892" name="Google Shape;1892;gaad0aca9c7_0_59"/>
            <p:cNvSpPr/>
            <p:nvPr/>
          </p:nvSpPr>
          <p:spPr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gaad0aca9c7_0_59"/>
            <p:cNvSpPr/>
            <p:nvPr/>
          </p:nvSpPr>
          <p:spPr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l" t="t" r="r" b="b"/>
              <a:pathLst>
                <a:path w="194" h="1135" extrusionOk="0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1894" name="Google Shape;1894;gaad0aca9c7_0_59"/>
            <p:cNvSpPr/>
            <p:nvPr/>
          </p:nvSpPr>
          <p:spPr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gaad0aca9c7_0_59"/>
            <p:cNvSpPr/>
            <p:nvPr/>
          </p:nvSpPr>
          <p:spPr>
            <a:xfrm>
              <a:off x="11939587" y="6596063"/>
              <a:ext cx="23700" cy="252300"/>
            </a:xfrm>
            <a:prstGeom prst="rect">
              <a:avLst/>
            </a:pr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96" name="Google Shape;1896;gaad0aca9c7_0_59"/>
          <p:cNvSpPr txBox="1">
            <a:spLocks noGrp="1"/>
          </p:cNvSpPr>
          <p:nvPr>
            <p:ph type="ftr" idx="11"/>
          </p:nvPr>
        </p:nvSpPr>
        <p:spPr>
          <a:xfrm>
            <a:off x="1141412" y="6248399"/>
            <a:ext cx="623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>
                <a:solidFill>
                  <a:schemeClr val="dk1"/>
                </a:solidFill>
              </a:rPr>
              <a:t>BRUCKNER, HANGLER, MOSER-SCHWAIGER &amp; SPERL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897" name="Google Shape;1897;gaad0aca9c7_0_59"/>
          <p:cNvSpPr txBox="1">
            <a:spLocks noGrp="1"/>
          </p:cNvSpPr>
          <p:nvPr>
            <p:ph type="sldNum" idx="12"/>
          </p:nvPr>
        </p:nvSpPr>
        <p:spPr>
          <a:xfrm>
            <a:off x="10276321" y="6232944"/>
            <a:ext cx="771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32</a:t>
            </a:fld>
            <a:endParaRPr sz="800"/>
          </a:p>
        </p:txBody>
      </p:sp>
      <p:sp>
        <p:nvSpPr>
          <p:cNvPr id="1898" name="Google Shape;1898;gaad0aca9c7_0_59"/>
          <p:cNvSpPr txBox="1">
            <a:spLocks noGrp="1"/>
          </p:cNvSpPr>
          <p:nvPr>
            <p:ph type="dt" idx="10"/>
          </p:nvPr>
        </p:nvSpPr>
        <p:spPr>
          <a:xfrm>
            <a:off x="7456921" y="623948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solidFill>
                  <a:schemeClr val="dk1"/>
                </a:solidFill>
              </a:rPr>
              <a:t>Freitag, 15. Jänner 2021</a:t>
            </a:r>
            <a:endParaRPr cap="non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" name="Google Shape;1904;gaad0aca9c7_0_109"/>
          <p:cNvPicPr preferRelativeResize="0"/>
          <p:nvPr/>
        </p:nvPicPr>
        <p:blipFill rotWithShape="1">
          <a:blip r:embed="rId3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5" name="Google Shape;1905;gaad0aca9c7_0_109"/>
          <p:cNvSpPr/>
          <p:nvPr/>
        </p:nvSpPr>
        <p:spPr>
          <a:xfrm>
            <a:off x="1" y="-1"/>
            <a:ext cx="121920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A6A6A6"/>
              </a:gs>
            </a:gsLst>
            <a:lin ang="504008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06" name="Google Shape;1906;gaad0aca9c7_0_109"/>
          <p:cNvSpPr txBox="1">
            <a:spLocks noGrp="1"/>
          </p:cNvSpPr>
          <p:nvPr>
            <p:ph type="title"/>
          </p:nvPr>
        </p:nvSpPr>
        <p:spPr>
          <a:xfrm>
            <a:off x="0" y="7205"/>
            <a:ext cx="12192000" cy="812700"/>
          </a:xfrm>
          <a:prstGeom prst="rect">
            <a:avLst/>
          </a:prstGeom>
          <a:gradFill>
            <a:gsLst>
              <a:gs pos="0">
                <a:srgbClr val="989EAB"/>
              </a:gs>
              <a:gs pos="50000">
                <a:srgbClr val="C1C4CA"/>
              </a:gs>
              <a:gs pos="100000">
                <a:srgbClr val="E1E3E4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wentieth Century"/>
              <a:buNone/>
            </a:pPr>
            <a:r>
              <a:rPr lang="de-DE" sz="4000">
                <a:solidFill>
                  <a:srgbClr val="000000"/>
                </a:solidFill>
              </a:rPr>
              <a:t>Studien über Emotionserkennung</a:t>
            </a:r>
            <a:endParaRPr sz="4000">
              <a:solidFill>
                <a:srgbClr val="000000"/>
              </a:solidFill>
            </a:endParaRPr>
          </a:p>
        </p:txBody>
      </p:sp>
      <p:grpSp>
        <p:nvGrpSpPr>
          <p:cNvPr id="1907" name="Google Shape;1907;gaad0aca9c7_0_109"/>
          <p:cNvGrpSpPr/>
          <p:nvPr/>
        </p:nvGrpSpPr>
        <p:grpSpPr>
          <a:xfrm>
            <a:off x="0" y="0"/>
            <a:ext cx="1220788" cy="6858000"/>
            <a:chOff x="-14288" y="0"/>
            <a:chExt cx="1220788" cy="6858000"/>
          </a:xfrm>
        </p:grpSpPr>
        <p:sp>
          <p:nvSpPr>
            <p:cNvPr id="1908" name="Google Shape;1908;gaad0aca9c7_0_109"/>
            <p:cNvSpPr/>
            <p:nvPr/>
          </p:nvSpPr>
          <p:spPr>
            <a:xfrm>
              <a:off x="114300" y="4763"/>
              <a:ext cx="23700" cy="2181300"/>
            </a:xfrm>
            <a:prstGeom prst="rect">
              <a:avLst/>
            </a:pr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gaad0aca9c7_0_109"/>
            <p:cNvSpPr/>
            <p:nvPr/>
          </p:nvSpPr>
          <p:spPr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gaad0aca9c7_0_109"/>
            <p:cNvSpPr/>
            <p:nvPr/>
          </p:nvSpPr>
          <p:spPr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gaad0aca9c7_0_109"/>
            <p:cNvSpPr/>
            <p:nvPr/>
          </p:nvSpPr>
          <p:spPr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l" t="t" r="r" b="b"/>
              <a:pathLst>
                <a:path w="233" h="1141" extrusionOk="0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1912" name="Google Shape;1912;gaad0aca9c7_0_109"/>
            <p:cNvSpPr/>
            <p:nvPr/>
          </p:nvSpPr>
          <p:spPr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gaad0aca9c7_0_109"/>
            <p:cNvSpPr/>
            <p:nvPr/>
          </p:nvSpPr>
          <p:spPr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l" t="t" r="r" b="b"/>
              <a:pathLst>
                <a:path w="233" h="901" extrusionOk="0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1914" name="Google Shape;1914;gaad0aca9c7_0_109"/>
            <p:cNvSpPr/>
            <p:nvPr/>
          </p:nvSpPr>
          <p:spPr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l" t="t" r="r" b="b"/>
              <a:pathLst>
                <a:path w="96" h="575" extrusionOk="0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1915" name="Google Shape;1915;gaad0aca9c7_0_109"/>
            <p:cNvSpPr/>
            <p:nvPr/>
          </p:nvSpPr>
          <p:spPr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gaad0aca9c7_0_109"/>
            <p:cNvSpPr/>
            <p:nvPr/>
          </p:nvSpPr>
          <p:spPr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gaad0aca9c7_0_109"/>
            <p:cNvSpPr/>
            <p:nvPr/>
          </p:nvSpPr>
          <p:spPr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l" t="t" r="r" b="b"/>
              <a:pathLst>
                <a:path w="266" h="332" extrusionOk="0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1918" name="Google Shape;1918;gaad0aca9c7_0_109"/>
            <p:cNvSpPr/>
            <p:nvPr/>
          </p:nvSpPr>
          <p:spPr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l" t="t" r="r" b="b"/>
              <a:pathLst>
                <a:path w="34" h="31" extrusionOk="0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919" name="Google Shape;1919;gaad0aca9c7_0_109"/>
            <p:cNvCxnSpPr/>
            <p:nvPr/>
          </p:nvCxnSpPr>
          <p:spPr>
            <a:xfrm>
              <a:off x="-4763" y="9525"/>
              <a:ext cx="0" cy="0"/>
            </a:xfrm>
            <a:prstGeom prst="straightConnector1">
              <a:avLst/>
            </a:prstGeom>
            <a:solidFill>
              <a:schemeClr val="dk2">
                <a:alpha val="44310"/>
              </a:schemeClr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920" name="Google Shape;1920;gaad0aca9c7_0_109"/>
            <p:cNvSpPr/>
            <p:nvPr/>
          </p:nvSpPr>
          <p:spPr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l" t="t" r="r" b="b"/>
              <a:pathLst>
                <a:path w="78" h="80" extrusionOk="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1921" name="Google Shape;1921;gaad0aca9c7_0_109"/>
            <p:cNvSpPr/>
            <p:nvPr/>
          </p:nvSpPr>
          <p:spPr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l" t="t" r="r" b="b"/>
              <a:pathLst>
                <a:path w="93" h="303" extrusionOk="0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1922" name="Google Shape;1922;gaad0aca9c7_0_109"/>
            <p:cNvSpPr/>
            <p:nvPr/>
          </p:nvSpPr>
          <p:spPr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l" t="t" r="r" b="b"/>
              <a:pathLst>
                <a:path w="90" h="300" extrusionOk="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1923" name="Google Shape;1923;gaad0aca9c7_0_109"/>
            <p:cNvSpPr/>
            <p:nvPr/>
          </p:nvSpPr>
          <p:spPr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gaad0aca9c7_0_109"/>
            <p:cNvSpPr/>
            <p:nvPr/>
          </p:nvSpPr>
          <p:spPr>
            <a:xfrm>
              <a:off x="133350" y="4662488"/>
              <a:ext cx="23700" cy="2181300"/>
            </a:xfrm>
            <a:prstGeom prst="rect">
              <a:avLst/>
            </a:pr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gaad0aca9c7_0_109"/>
            <p:cNvSpPr/>
            <p:nvPr/>
          </p:nvSpPr>
          <p:spPr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l" t="t" r="r" b="b"/>
              <a:pathLst>
                <a:path w="233" h="1135" extrusionOk="0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1926" name="Google Shape;1926;gaad0aca9c7_0_109"/>
            <p:cNvSpPr/>
            <p:nvPr/>
          </p:nvSpPr>
          <p:spPr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gaad0aca9c7_0_109"/>
            <p:cNvSpPr/>
            <p:nvPr/>
          </p:nvSpPr>
          <p:spPr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l" t="t" r="r" b="b"/>
              <a:pathLst>
                <a:path w="54" h="766" extrusionOk="0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1928" name="Google Shape;1928;gaad0aca9c7_0_109"/>
            <p:cNvSpPr/>
            <p:nvPr/>
          </p:nvSpPr>
          <p:spPr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gaad0aca9c7_0_109"/>
            <p:cNvSpPr/>
            <p:nvPr/>
          </p:nvSpPr>
          <p:spPr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l" t="t" r="r" b="b"/>
              <a:pathLst>
                <a:path w="236" h="898" extrusionOk="0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1930" name="Google Shape;1930;gaad0aca9c7_0_109"/>
            <p:cNvSpPr/>
            <p:nvPr/>
          </p:nvSpPr>
          <p:spPr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l" t="t" r="r" b="b"/>
              <a:pathLst>
                <a:path w="96" h="575" extrusionOk="0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1931" name="Google Shape;1931;gaad0aca9c7_0_109"/>
            <p:cNvSpPr/>
            <p:nvPr/>
          </p:nvSpPr>
          <p:spPr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gaad0aca9c7_0_109"/>
            <p:cNvSpPr/>
            <p:nvPr/>
          </p:nvSpPr>
          <p:spPr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gaad0aca9c7_0_109"/>
            <p:cNvSpPr/>
            <p:nvPr/>
          </p:nvSpPr>
          <p:spPr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l" t="t" r="r" b="b"/>
              <a:pathLst>
                <a:path w="263" h="326" extrusionOk="0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1934" name="Google Shape;1934;gaad0aca9c7_0_109"/>
            <p:cNvSpPr/>
            <p:nvPr/>
          </p:nvSpPr>
          <p:spPr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l" t="t" r="r" b="b"/>
              <a:pathLst>
                <a:path w="33" h="31" extrusionOk="0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35" name="Google Shape;1935;gaad0aca9c7_0_109"/>
          <p:cNvSpPr txBox="1">
            <a:spLocks noGrp="1"/>
          </p:cNvSpPr>
          <p:nvPr>
            <p:ph type="body" idx="1"/>
          </p:nvPr>
        </p:nvSpPr>
        <p:spPr>
          <a:xfrm>
            <a:off x="1220800" y="1016525"/>
            <a:ext cx="8345700" cy="53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3778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50"/>
              <a:buChar char="•"/>
            </a:pPr>
            <a:r>
              <a:rPr lang="de-DE" sz="2500">
                <a:solidFill>
                  <a:schemeClr val="dk1"/>
                </a:solidFill>
              </a:rPr>
              <a:t>Vielzahl an Studien, unterscheiden sich in Wahl der maschinellen Lernverfahren</a:t>
            </a:r>
            <a:endParaRPr sz="2500">
              <a:solidFill>
                <a:schemeClr val="dk1"/>
              </a:solidFill>
            </a:endParaRPr>
          </a:p>
          <a:p>
            <a:pPr marL="457200" marR="38100" lvl="0" indent="-377825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50"/>
              <a:buChar char="•"/>
            </a:pPr>
            <a:r>
              <a:rPr lang="de-DE" sz="2500">
                <a:solidFill>
                  <a:schemeClr val="dk1"/>
                </a:solidFill>
              </a:rPr>
              <a:t>Mit künstlichen neuronalen Netzen größtes Potenzial an Verbesserung</a:t>
            </a:r>
            <a:endParaRPr sz="2500">
              <a:solidFill>
                <a:schemeClr val="dk1"/>
              </a:solidFill>
            </a:endParaRPr>
          </a:p>
          <a:p>
            <a:pPr marL="457200" marR="38100" lvl="0" indent="-3873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lang="de-DE" sz="2500">
                <a:solidFill>
                  <a:schemeClr val="dk1"/>
                </a:solidFill>
              </a:rPr>
              <a:t>Testungen mit modifizierten Back Propagation Neural Network (BPN) und Kohonen-Netzwerken</a:t>
            </a:r>
            <a:endParaRPr sz="2500">
              <a:solidFill>
                <a:schemeClr val="dk1"/>
              </a:solidFill>
            </a:endParaRPr>
          </a:p>
          <a:p>
            <a:pPr marL="457200" marR="38100" lvl="0" indent="-3873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lang="de-DE" sz="2500">
                <a:solidFill>
                  <a:schemeClr val="dk1"/>
                </a:solidFill>
              </a:rPr>
              <a:t>EEG Signale des DEAP Datensatzes verwendet</a:t>
            </a:r>
            <a:endParaRPr sz="2500">
              <a:solidFill>
                <a:schemeClr val="dk1"/>
              </a:solidFill>
            </a:endParaRPr>
          </a:p>
          <a:p>
            <a:pPr marL="899999" marR="38100" lvl="2" indent="-244475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lang="de-DE" sz="2500" u="sng">
                <a:solidFill>
                  <a:srgbClr val="00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http://www.eecs.qmul.ac.uk/mmv/datasets/deap/</a:t>
            </a:r>
            <a:r>
              <a:rPr lang="de-DE" sz="2500">
                <a:solidFill>
                  <a:schemeClr val="dk1"/>
                </a:solidFill>
              </a:rPr>
              <a:t> </a:t>
            </a:r>
            <a:endParaRPr sz="2500">
              <a:solidFill>
                <a:schemeClr val="dk1"/>
              </a:solidFill>
            </a:endParaRPr>
          </a:p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36" name="Google Shape;1936;gaad0aca9c7_0_109"/>
          <p:cNvGrpSpPr/>
          <p:nvPr/>
        </p:nvGrpSpPr>
        <p:grpSpPr>
          <a:xfrm>
            <a:off x="11364912" y="0"/>
            <a:ext cx="674688" cy="6848475"/>
            <a:chOff x="11364912" y="0"/>
            <a:chExt cx="674688" cy="6848475"/>
          </a:xfrm>
        </p:grpSpPr>
        <p:sp>
          <p:nvSpPr>
            <p:cNvPr id="1937" name="Google Shape;1937;gaad0aca9c7_0_109"/>
            <p:cNvSpPr/>
            <p:nvPr/>
          </p:nvSpPr>
          <p:spPr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l" t="t" r="r" b="b"/>
              <a:pathLst>
                <a:path w="263" h="323" extrusionOk="0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1938" name="Google Shape;1938;gaad0aca9c7_0_109"/>
            <p:cNvSpPr/>
            <p:nvPr/>
          </p:nvSpPr>
          <p:spPr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l" t="t" r="r" b="b"/>
              <a:pathLst>
                <a:path w="33" h="32" extrusionOk="0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gaad0aca9c7_0_109"/>
            <p:cNvSpPr/>
            <p:nvPr/>
          </p:nvSpPr>
          <p:spPr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gaad0aca9c7_0_109"/>
            <p:cNvSpPr/>
            <p:nvPr/>
          </p:nvSpPr>
          <p:spPr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l" t="t" r="r" b="b"/>
              <a:pathLst>
                <a:path w="188" h="727" extrusionOk="0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1941" name="Google Shape;1941;gaad0aca9c7_0_109"/>
            <p:cNvSpPr/>
            <p:nvPr/>
          </p:nvSpPr>
          <p:spPr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l" t="t" r="r" b="b"/>
              <a:pathLst>
                <a:path w="33" h="33" extrusionOk="0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gaad0aca9c7_0_109"/>
            <p:cNvSpPr/>
            <p:nvPr/>
          </p:nvSpPr>
          <p:spPr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l" t="t" r="r" b="b"/>
              <a:pathLst>
                <a:path w="192" h="973" extrusionOk="0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1943" name="Google Shape;1943;gaad0aca9c7_0_109"/>
            <p:cNvSpPr/>
            <p:nvPr/>
          </p:nvSpPr>
          <p:spPr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gaad0aca9c7_0_109"/>
            <p:cNvSpPr/>
            <p:nvPr/>
          </p:nvSpPr>
          <p:spPr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l" t="t" r="r" b="b"/>
              <a:pathLst>
                <a:path w="194" h="1135" extrusionOk="0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1945" name="Google Shape;1945;gaad0aca9c7_0_109"/>
            <p:cNvSpPr/>
            <p:nvPr/>
          </p:nvSpPr>
          <p:spPr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gaad0aca9c7_0_109"/>
            <p:cNvSpPr/>
            <p:nvPr/>
          </p:nvSpPr>
          <p:spPr>
            <a:xfrm>
              <a:off x="11939587" y="6596063"/>
              <a:ext cx="23700" cy="252300"/>
            </a:xfrm>
            <a:prstGeom prst="rect">
              <a:avLst/>
            </a:pr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47" name="Google Shape;1947;gaad0aca9c7_0_109"/>
          <p:cNvSpPr txBox="1">
            <a:spLocks noGrp="1"/>
          </p:cNvSpPr>
          <p:nvPr>
            <p:ph type="ftr" idx="11"/>
          </p:nvPr>
        </p:nvSpPr>
        <p:spPr>
          <a:xfrm>
            <a:off x="1141412" y="6248399"/>
            <a:ext cx="623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>
                <a:solidFill>
                  <a:schemeClr val="dk1"/>
                </a:solidFill>
              </a:rPr>
              <a:t>BRUCKNER, HANGLER, MOSER-SCHWAIGER &amp; SPERL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948" name="Google Shape;1948;gaad0aca9c7_0_109"/>
          <p:cNvSpPr txBox="1">
            <a:spLocks noGrp="1"/>
          </p:cNvSpPr>
          <p:nvPr>
            <p:ph type="sldNum" idx="12"/>
          </p:nvPr>
        </p:nvSpPr>
        <p:spPr>
          <a:xfrm>
            <a:off x="10276321" y="6232944"/>
            <a:ext cx="771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33</a:t>
            </a:fld>
            <a:endParaRPr sz="800"/>
          </a:p>
        </p:txBody>
      </p:sp>
      <p:sp>
        <p:nvSpPr>
          <p:cNvPr id="1949" name="Google Shape;1949;gaad0aca9c7_0_109"/>
          <p:cNvSpPr txBox="1">
            <a:spLocks noGrp="1"/>
          </p:cNvSpPr>
          <p:nvPr>
            <p:ph type="dt" idx="10"/>
          </p:nvPr>
        </p:nvSpPr>
        <p:spPr>
          <a:xfrm>
            <a:off x="7456921" y="623948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solidFill>
                  <a:schemeClr val="dk1"/>
                </a:solidFill>
              </a:rPr>
              <a:t>Freitag, 15. Jänner 2021</a:t>
            </a:r>
            <a:endParaRPr cap="non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" name="Google Shape;1955;gaad0aca9c7_0_159"/>
          <p:cNvPicPr preferRelativeResize="0"/>
          <p:nvPr/>
        </p:nvPicPr>
        <p:blipFill rotWithShape="1">
          <a:blip r:embed="rId3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6" name="Google Shape;1956;gaad0aca9c7_0_159"/>
          <p:cNvSpPr/>
          <p:nvPr/>
        </p:nvSpPr>
        <p:spPr>
          <a:xfrm>
            <a:off x="1" y="-1"/>
            <a:ext cx="121920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A6A6A6"/>
              </a:gs>
            </a:gsLst>
            <a:lin ang="504008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57" name="Google Shape;1957;gaad0aca9c7_0_159"/>
          <p:cNvSpPr txBox="1">
            <a:spLocks noGrp="1"/>
          </p:cNvSpPr>
          <p:nvPr>
            <p:ph type="title"/>
          </p:nvPr>
        </p:nvSpPr>
        <p:spPr>
          <a:xfrm>
            <a:off x="0" y="7205"/>
            <a:ext cx="12192000" cy="812700"/>
          </a:xfrm>
          <a:prstGeom prst="rect">
            <a:avLst/>
          </a:prstGeom>
          <a:gradFill>
            <a:gsLst>
              <a:gs pos="0">
                <a:srgbClr val="989EAB"/>
              </a:gs>
              <a:gs pos="50000">
                <a:srgbClr val="C1C4CA"/>
              </a:gs>
              <a:gs pos="100000">
                <a:srgbClr val="E1E3E4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wentieth Century"/>
              <a:buNone/>
            </a:pPr>
            <a:r>
              <a:rPr lang="de-DE" sz="4000">
                <a:solidFill>
                  <a:srgbClr val="000000"/>
                </a:solidFill>
              </a:rPr>
              <a:t>Überblick der menschlichen Emotionen</a:t>
            </a:r>
            <a:endParaRPr sz="4000">
              <a:solidFill>
                <a:srgbClr val="000000"/>
              </a:solidFill>
            </a:endParaRPr>
          </a:p>
        </p:txBody>
      </p:sp>
      <p:grpSp>
        <p:nvGrpSpPr>
          <p:cNvPr id="1958" name="Google Shape;1958;gaad0aca9c7_0_159"/>
          <p:cNvGrpSpPr/>
          <p:nvPr/>
        </p:nvGrpSpPr>
        <p:grpSpPr>
          <a:xfrm>
            <a:off x="0" y="0"/>
            <a:ext cx="1220788" cy="6858000"/>
            <a:chOff x="-14288" y="0"/>
            <a:chExt cx="1220788" cy="6858000"/>
          </a:xfrm>
        </p:grpSpPr>
        <p:sp>
          <p:nvSpPr>
            <p:cNvPr id="1959" name="Google Shape;1959;gaad0aca9c7_0_159"/>
            <p:cNvSpPr/>
            <p:nvPr/>
          </p:nvSpPr>
          <p:spPr>
            <a:xfrm>
              <a:off x="114300" y="4763"/>
              <a:ext cx="23700" cy="2181300"/>
            </a:xfrm>
            <a:prstGeom prst="rect">
              <a:avLst/>
            </a:pr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gaad0aca9c7_0_159"/>
            <p:cNvSpPr/>
            <p:nvPr/>
          </p:nvSpPr>
          <p:spPr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gaad0aca9c7_0_159"/>
            <p:cNvSpPr/>
            <p:nvPr/>
          </p:nvSpPr>
          <p:spPr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gaad0aca9c7_0_159"/>
            <p:cNvSpPr/>
            <p:nvPr/>
          </p:nvSpPr>
          <p:spPr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l" t="t" r="r" b="b"/>
              <a:pathLst>
                <a:path w="233" h="1141" extrusionOk="0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1963" name="Google Shape;1963;gaad0aca9c7_0_159"/>
            <p:cNvSpPr/>
            <p:nvPr/>
          </p:nvSpPr>
          <p:spPr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gaad0aca9c7_0_159"/>
            <p:cNvSpPr/>
            <p:nvPr/>
          </p:nvSpPr>
          <p:spPr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l" t="t" r="r" b="b"/>
              <a:pathLst>
                <a:path w="233" h="901" extrusionOk="0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1965" name="Google Shape;1965;gaad0aca9c7_0_159"/>
            <p:cNvSpPr/>
            <p:nvPr/>
          </p:nvSpPr>
          <p:spPr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l" t="t" r="r" b="b"/>
              <a:pathLst>
                <a:path w="96" h="575" extrusionOk="0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1966" name="Google Shape;1966;gaad0aca9c7_0_159"/>
            <p:cNvSpPr/>
            <p:nvPr/>
          </p:nvSpPr>
          <p:spPr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gaad0aca9c7_0_159"/>
            <p:cNvSpPr/>
            <p:nvPr/>
          </p:nvSpPr>
          <p:spPr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gaad0aca9c7_0_159"/>
            <p:cNvSpPr/>
            <p:nvPr/>
          </p:nvSpPr>
          <p:spPr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l" t="t" r="r" b="b"/>
              <a:pathLst>
                <a:path w="266" h="332" extrusionOk="0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1969" name="Google Shape;1969;gaad0aca9c7_0_159"/>
            <p:cNvSpPr/>
            <p:nvPr/>
          </p:nvSpPr>
          <p:spPr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l" t="t" r="r" b="b"/>
              <a:pathLst>
                <a:path w="34" h="31" extrusionOk="0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970" name="Google Shape;1970;gaad0aca9c7_0_159"/>
            <p:cNvCxnSpPr/>
            <p:nvPr/>
          </p:nvCxnSpPr>
          <p:spPr>
            <a:xfrm>
              <a:off x="-4763" y="9525"/>
              <a:ext cx="0" cy="0"/>
            </a:xfrm>
            <a:prstGeom prst="straightConnector1">
              <a:avLst/>
            </a:prstGeom>
            <a:solidFill>
              <a:schemeClr val="dk2">
                <a:alpha val="44310"/>
              </a:schemeClr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971" name="Google Shape;1971;gaad0aca9c7_0_159"/>
            <p:cNvSpPr/>
            <p:nvPr/>
          </p:nvSpPr>
          <p:spPr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l" t="t" r="r" b="b"/>
              <a:pathLst>
                <a:path w="78" h="80" extrusionOk="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1972" name="Google Shape;1972;gaad0aca9c7_0_159"/>
            <p:cNvSpPr/>
            <p:nvPr/>
          </p:nvSpPr>
          <p:spPr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l" t="t" r="r" b="b"/>
              <a:pathLst>
                <a:path w="93" h="303" extrusionOk="0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1973" name="Google Shape;1973;gaad0aca9c7_0_159"/>
            <p:cNvSpPr/>
            <p:nvPr/>
          </p:nvSpPr>
          <p:spPr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l" t="t" r="r" b="b"/>
              <a:pathLst>
                <a:path w="90" h="300" extrusionOk="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1974" name="Google Shape;1974;gaad0aca9c7_0_159"/>
            <p:cNvSpPr/>
            <p:nvPr/>
          </p:nvSpPr>
          <p:spPr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gaad0aca9c7_0_159"/>
            <p:cNvSpPr/>
            <p:nvPr/>
          </p:nvSpPr>
          <p:spPr>
            <a:xfrm>
              <a:off x="133350" y="4662488"/>
              <a:ext cx="23700" cy="2181300"/>
            </a:xfrm>
            <a:prstGeom prst="rect">
              <a:avLst/>
            </a:pr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gaad0aca9c7_0_159"/>
            <p:cNvSpPr/>
            <p:nvPr/>
          </p:nvSpPr>
          <p:spPr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l" t="t" r="r" b="b"/>
              <a:pathLst>
                <a:path w="233" h="1135" extrusionOk="0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1977" name="Google Shape;1977;gaad0aca9c7_0_159"/>
            <p:cNvSpPr/>
            <p:nvPr/>
          </p:nvSpPr>
          <p:spPr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gaad0aca9c7_0_159"/>
            <p:cNvSpPr/>
            <p:nvPr/>
          </p:nvSpPr>
          <p:spPr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l" t="t" r="r" b="b"/>
              <a:pathLst>
                <a:path w="54" h="766" extrusionOk="0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1979" name="Google Shape;1979;gaad0aca9c7_0_159"/>
            <p:cNvSpPr/>
            <p:nvPr/>
          </p:nvSpPr>
          <p:spPr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gaad0aca9c7_0_159"/>
            <p:cNvSpPr/>
            <p:nvPr/>
          </p:nvSpPr>
          <p:spPr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l" t="t" r="r" b="b"/>
              <a:pathLst>
                <a:path w="236" h="898" extrusionOk="0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1981" name="Google Shape;1981;gaad0aca9c7_0_159"/>
            <p:cNvSpPr/>
            <p:nvPr/>
          </p:nvSpPr>
          <p:spPr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l" t="t" r="r" b="b"/>
              <a:pathLst>
                <a:path w="96" h="575" extrusionOk="0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1982" name="Google Shape;1982;gaad0aca9c7_0_159"/>
            <p:cNvSpPr/>
            <p:nvPr/>
          </p:nvSpPr>
          <p:spPr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gaad0aca9c7_0_159"/>
            <p:cNvSpPr/>
            <p:nvPr/>
          </p:nvSpPr>
          <p:spPr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gaad0aca9c7_0_159"/>
            <p:cNvSpPr/>
            <p:nvPr/>
          </p:nvSpPr>
          <p:spPr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l" t="t" r="r" b="b"/>
              <a:pathLst>
                <a:path w="263" h="326" extrusionOk="0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1985" name="Google Shape;1985;gaad0aca9c7_0_159"/>
            <p:cNvSpPr/>
            <p:nvPr/>
          </p:nvSpPr>
          <p:spPr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l" t="t" r="r" b="b"/>
              <a:pathLst>
                <a:path w="33" h="31" extrusionOk="0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6" name="Google Shape;1986;gaad0aca9c7_0_159"/>
          <p:cNvSpPr txBox="1">
            <a:spLocks noGrp="1"/>
          </p:cNvSpPr>
          <p:nvPr>
            <p:ph type="body" idx="1"/>
          </p:nvPr>
        </p:nvSpPr>
        <p:spPr>
          <a:xfrm>
            <a:off x="1206500" y="1310054"/>
            <a:ext cx="9840900" cy="44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3778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50"/>
              <a:buChar char="•"/>
            </a:pPr>
            <a:r>
              <a:rPr lang="de-DE" sz="2500">
                <a:solidFill>
                  <a:schemeClr val="dk1"/>
                </a:solidFill>
              </a:rPr>
              <a:t>Bewusste Erfahrung, gekennzeichnet durch Aktivität des Gehirns</a:t>
            </a:r>
            <a:endParaRPr sz="2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dk1"/>
              </a:solidFill>
            </a:endParaRPr>
          </a:p>
          <a:p>
            <a:pPr marL="457200" marR="38100" lvl="0" indent="-3873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lang="de-DE" sz="2500">
                <a:solidFill>
                  <a:schemeClr val="dk1"/>
                </a:solidFill>
              </a:rPr>
              <a:t>Emotionserkennung mit Einführung von HCI an Bedeutung gewonnen</a:t>
            </a:r>
            <a:endParaRPr sz="2500">
              <a:solidFill>
                <a:schemeClr val="dk1"/>
              </a:solidFill>
            </a:endParaRPr>
          </a:p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dk1"/>
              </a:solidFill>
            </a:endParaRPr>
          </a:p>
          <a:p>
            <a:pPr marL="457200" marR="38100" lvl="0" indent="-3873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lang="de-DE" sz="2500">
                <a:solidFill>
                  <a:schemeClr val="dk1"/>
                </a:solidFill>
              </a:rPr>
              <a:t>Zwei Aspekte von Emotionen</a:t>
            </a:r>
            <a:endParaRPr sz="2500">
              <a:solidFill>
                <a:schemeClr val="dk1"/>
              </a:solidFill>
            </a:endParaRPr>
          </a:p>
          <a:p>
            <a:pPr marL="1143000" marR="38100" lvl="2" indent="-244475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lang="de-DE" sz="2500">
                <a:solidFill>
                  <a:schemeClr val="dk1"/>
                </a:solidFill>
              </a:rPr>
              <a:t>1) Wertigkeit (positiv bzw negativ)</a:t>
            </a:r>
            <a:endParaRPr sz="2500">
              <a:solidFill>
                <a:schemeClr val="dk1"/>
              </a:solidFill>
            </a:endParaRPr>
          </a:p>
          <a:p>
            <a:pPr marL="1143000" marR="38100" lvl="2" indent="-244475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lang="de-DE" sz="2500">
                <a:solidFill>
                  <a:schemeClr val="dk1"/>
                </a:solidFill>
              </a:rPr>
              <a:t>2) Erregung (Ausmaß der Emotion)</a:t>
            </a:r>
            <a:endParaRPr sz="2500">
              <a:solidFill>
                <a:schemeClr val="dk1"/>
              </a:solidFill>
            </a:endParaRPr>
          </a:p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87" name="Google Shape;1987;gaad0aca9c7_0_159"/>
          <p:cNvGrpSpPr/>
          <p:nvPr/>
        </p:nvGrpSpPr>
        <p:grpSpPr>
          <a:xfrm>
            <a:off x="11364912" y="0"/>
            <a:ext cx="674688" cy="6848475"/>
            <a:chOff x="11364912" y="0"/>
            <a:chExt cx="674688" cy="6848475"/>
          </a:xfrm>
        </p:grpSpPr>
        <p:sp>
          <p:nvSpPr>
            <p:cNvPr id="1988" name="Google Shape;1988;gaad0aca9c7_0_159"/>
            <p:cNvSpPr/>
            <p:nvPr/>
          </p:nvSpPr>
          <p:spPr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l" t="t" r="r" b="b"/>
              <a:pathLst>
                <a:path w="263" h="323" extrusionOk="0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1989" name="Google Shape;1989;gaad0aca9c7_0_159"/>
            <p:cNvSpPr/>
            <p:nvPr/>
          </p:nvSpPr>
          <p:spPr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l" t="t" r="r" b="b"/>
              <a:pathLst>
                <a:path w="33" h="32" extrusionOk="0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0" name="Google Shape;1990;gaad0aca9c7_0_159"/>
            <p:cNvSpPr/>
            <p:nvPr/>
          </p:nvSpPr>
          <p:spPr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1" name="Google Shape;1991;gaad0aca9c7_0_159"/>
            <p:cNvSpPr/>
            <p:nvPr/>
          </p:nvSpPr>
          <p:spPr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l" t="t" r="r" b="b"/>
              <a:pathLst>
                <a:path w="188" h="727" extrusionOk="0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1992" name="Google Shape;1992;gaad0aca9c7_0_159"/>
            <p:cNvSpPr/>
            <p:nvPr/>
          </p:nvSpPr>
          <p:spPr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l" t="t" r="r" b="b"/>
              <a:pathLst>
                <a:path w="33" h="33" extrusionOk="0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gaad0aca9c7_0_159"/>
            <p:cNvSpPr/>
            <p:nvPr/>
          </p:nvSpPr>
          <p:spPr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l" t="t" r="r" b="b"/>
              <a:pathLst>
                <a:path w="192" h="973" extrusionOk="0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1994" name="Google Shape;1994;gaad0aca9c7_0_159"/>
            <p:cNvSpPr/>
            <p:nvPr/>
          </p:nvSpPr>
          <p:spPr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gaad0aca9c7_0_159"/>
            <p:cNvSpPr/>
            <p:nvPr/>
          </p:nvSpPr>
          <p:spPr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l" t="t" r="r" b="b"/>
              <a:pathLst>
                <a:path w="194" h="1135" extrusionOk="0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1996" name="Google Shape;1996;gaad0aca9c7_0_159"/>
            <p:cNvSpPr/>
            <p:nvPr/>
          </p:nvSpPr>
          <p:spPr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gaad0aca9c7_0_159"/>
            <p:cNvSpPr/>
            <p:nvPr/>
          </p:nvSpPr>
          <p:spPr>
            <a:xfrm>
              <a:off x="11939587" y="6596063"/>
              <a:ext cx="23700" cy="252300"/>
            </a:xfrm>
            <a:prstGeom prst="rect">
              <a:avLst/>
            </a:pr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98" name="Google Shape;1998;gaad0aca9c7_0_159"/>
          <p:cNvSpPr txBox="1">
            <a:spLocks noGrp="1"/>
          </p:cNvSpPr>
          <p:nvPr>
            <p:ph type="ftr" idx="11"/>
          </p:nvPr>
        </p:nvSpPr>
        <p:spPr>
          <a:xfrm>
            <a:off x="1141412" y="6248399"/>
            <a:ext cx="623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>
                <a:solidFill>
                  <a:schemeClr val="dk1"/>
                </a:solidFill>
              </a:rPr>
              <a:t>BRUCKNER, HANGLER, MOSER-SCHWAIGER &amp; SPERL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999" name="Google Shape;1999;gaad0aca9c7_0_159"/>
          <p:cNvSpPr txBox="1">
            <a:spLocks noGrp="1"/>
          </p:cNvSpPr>
          <p:nvPr>
            <p:ph type="sldNum" idx="12"/>
          </p:nvPr>
        </p:nvSpPr>
        <p:spPr>
          <a:xfrm>
            <a:off x="10276321" y="6232944"/>
            <a:ext cx="771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34</a:t>
            </a:fld>
            <a:endParaRPr sz="800"/>
          </a:p>
        </p:txBody>
      </p:sp>
      <p:sp>
        <p:nvSpPr>
          <p:cNvPr id="2000" name="Google Shape;2000;gaad0aca9c7_0_159"/>
          <p:cNvSpPr txBox="1">
            <a:spLocks noGrp="1"/>
          </p:cNvSpPr>
          <p:nvPr>
            <p:ph type="dt" idx="10"/>
          </p:nvPr>
        </p:nvSpPr>
        <p:spPr>
          <a:xfrm>
            <a:off x="7456921" y="623948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solidFill>
                  <a:schemeClr val="dk1"/>
                </a:solidFill>
              </a:rPr>
              <a:t>Freitag, 15. Jänner 2021</a:t>
            </a:r>
            <a:endParaRPr cap="non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6" name="Google Shape;2006;gaad0aca9c7_0_209"/>
          <p:cNvPicPr preferRelativeResize="0"/>
          <p:nvPr/>
        </p:nvPicPr>
        <p:blipFill rotWithShape="1">
          <a:blip r:embed="rId3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7" name="Google Shape;2007;gaad0aca9c7_0_209"/>
          <p:cNvSpPr/>
          <p:nvPr/>
        </p:nvSpPr>
        <p:spPr>
          <a:xfrm>
            <a:off x="1" y="-1"/>
            <a:ext cx="121920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A6A6A6"/>
              </a:gs>
            </a:gsLst>
            <a:lin ang="504008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08" name="Google Shape;2008;gaad0aca9c7_0_209"/>
          <p:cNvSpPr txBox="1">
            <a:spLocks noGrp="1"/>
          </p:cNvSpPr>
          <p:nvPr>
            <p:ph type="title"/>
          </p:nvPr>
        </p:nvSpPr>
        <p:spPr>
          <a:xfrm>
            <a:off x="0" y="7205"/>
            <a:ext cx="12192000" cy="812700"/>
          </a:xfrm>
          <a:prstGeom prst="rect">
            <a:avLst/>
          </a:prstGeom>
          <a:gradFill>
            <a:gsLst>
              <a:gs pos="0">
                <a:srgbClr val="989EAB"/>
              </a:gs>
              <a:gs pos="50000">
                <a:srgbClr val="C1C4CA"/>
              </a:gs>
              <a:gs pos="100000">
                <a:srgbClr val="E1E3E4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wentieth Century"/>
              <a:buNone/>
            </a:pPr>
            <a:r>
              <a:rPr lang="de-DE" sz="4000">
                <a:solidFill>
                  <a:srgbClr val="000000"/>
                </a:solidFill>
              </a:rPr>
              <a:t>Überblick der menschlichen Emotionen</a:t>
            </a:r>
            <a:endParaRPr sz="4000">
              <a:solidFill>
                <a:srgbClr val="000000"/>
              </a:solidFill>
            </a:endParaRPr>
          </a:p>
        </p:txBody>
      </p:sp>
      <p:grpSp>
        <p:nvGrpSpPr>
          <p:cNvPr id="2009" name="Google Shape;2009;gaad0aca9c7_0_209"/>
          <p:cNvGrpSpPr/>
          <p:nvPr/>
        </p:nvGrpSpPr>
        <p:grpSpPr>
          <a:xfrm>
            <a:off x="0" y="0"/>
            <a:ext cx="1220788" cy="6858000"/>
            <a:chOff x="-14288" y="0"/>
            <a:chExt cx="1220788" cy="6858000"/>
          </a:xfrm>
        </p:grpSpPr>
        <p:sp>
          <p:nvSpPr>
            <p:cNvPr id="2010" name="Google Shape;2010;gaad0aca9c7_0_209"/>
            <p:cNvSpPr/>
            <p:nvPr/>
          </p:nvSpPr>
          <p:spPr>
            <a:xfrm>
              <a:off x="114300" y="4763"/>
              <a:ext cx="23700" cy="2181300"/>
            </a:xfrm>
            <a:prstGeom prst="rect">
              <a:avLst/>
            </a:pr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gaad0aca9c7_0_209"/>
            <p:cNvSpPr/>
            <p:nvPr/>
          </p:nvSpPr>
          <p:spPr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gaad0aca9c7_0_209"/>
            <p:cNvSpPr/>
            <p:nvPr/>
          </p:nvSpPr>
          <p:spPr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gaad0aca9c7_0_209"/>
            <p:cNvSpPr/>
            <p:nvPr/>
          </p:nvSpPr>
          <p:spPr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l" t="t" r="r" b="b"/>
              <a:pathLst>
                <a:path w="233" h="1141" extrusionOk="0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2014" name="Google Shape;2014;gaad0aca9c7_0_209"/>
            <p:cNvSpPr/>
            <p:nvPr/>
          </p:nvSpPr>
          <p:spPr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5" name="Google Shape;2015;gaad0aca9c7_0_209"/>
            <p:cNvSpPr/>
            <p:nvPr/>
          </p:nvSpPr>
          <p:spPr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l" t="t" r="r" b="b"/>
              <a:pathLst>
                <a:path w="233" h="901" extrusionOk="0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2016" name="Google Shape;2016;gaad0aca9c7_0_209"/>
            <p:cNvSpPr/>
            <p:nvPr/>
          </p:nvSpPr>
          <p:spPr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l" t="t" r="r" b="b"/>
              <a:pathLst>
                <a:path w="96" h="575" extrusionOk="0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2017" name="Google Shape;2017;gaad0aca9c7_0_209"/>
            <p:cNvSpPr/>
            <p:nvPr/>
          </p:nvSpPr>
          <p:spPr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8" name="Google Shape;2018;gaad0aca9c7_0_209"/>
            <p:cNvSpPr/>
            <p:nvPr/>
          </p:nvSpPr>
          <p:spPr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9" name="Google Shape;2019;gaad0aca9c7_0_209"/>
            <p:cNvSpPr/>
            <p:nvPr/>
          </p:nvSpPr>
          <p:spPr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l" t="t" r="r" b="b"/>
              <a:pathLst>
                <a:path w="266" h="332" extrusionOk="0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2020" name="Google Shape;2020;gaad0aca9c7_0_209"/>
            <p:cNvSpPr/>
            <p:nvPr/>
          </p:nvSpPr>
          <p:spPr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l" t="t" r="r" b="b"/>
              <a:pathLst>
                <a:path w="34" h="31" extrusionOk="0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021" name="Google Shape;2021;gaad0aca9c7_0_209"/>
            <p:cNvCxnSpPr/>
            <p:nvPr/>
          </p:nvCxnSpPr>
          <p:spPr>
            <a:xfrm>
              <a:off x="-4763" y="9525"/>
              <a:ext cx="0" cy="0"/>
            </a:xfrm>
            <a:prstGeom prst="straightConnector1">
              <a:avLst/>
            </a:prstGeom>
            <a:solidFill>
              <a:schemeClr val="dk2">
                <a:alpha val="44310"/>
              </a:schemeClr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022" name="Google Shape;2022;gaad0aca9c7_0_209"/>
            <p:cNvSpPr/>
            <p:nvPr/>
          </p:nvSpPr>
          <p:spPr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l" t="t" r="r" b="b"/>
              <a:pathLst>
                <a:path w="78" h="80" extrusionOk="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2023" name="Google Shape;2023;gaad0aca9c7_0_209"/>
            <p:cNvSpPr/>
            <p:nvPr/>
          </p:nvSpPr>
          <p:spPr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l" t="t" r="r" b="b"/>
              <a:pathLst>
                <a:path w="93" h="303" extrusionOk="0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2024" name="Google Shape;2024;gaad0aca9c7_0_209"/>
            <p:cNvSpPr/>
            <p:nvPr/>
          </p:nvSpPr>
          <p:spPr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l" t="t" r="r" b="b"/>
              <a:pathLst>
                <a:path w="90" h="300" extrusionOk="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2025" name="Google Shape;2025;gaad0aca9c7_0_209"/>
            <p:cNvSpPr/>
            <p:nvPr/>
          </p:nvSpPr>
          <p:spPr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6" name="Google Shape;2026;gaad0aca9c7_0_209"/>
            <p:cNvSpPr/>
            <p:nvPr/>
          </p:nvSpPr>
          <p:spPr>
            <a:xfrm>
              <a:off x="133350" y="4662488"/>
              <a:ext cx="23700" cy="2181300"/>
            </a:xfrm>
            <a:prstGeom prst="rect">
              <a:avLst/>
            </a:pr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gaad0aca9c7_0_209"/>
            <p:cNvSpPr/>
            <p:nvPr/>
          </p:nvSpPr>
          <p:spPr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l" t="t" r="r" b="b"/>
              <a:pathLst>
                <a:path w="233" h="1135" extrusionOk="0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2028" name="Google Shape;2028;gaad0aca9c7_0_209"/>
            <p:cNvSpPr/>
            <p:nvPr/>
          </p:nvSpPr>
          <p:spPr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gaad0aca9c7_0_209"/>
            <p:cNvSpPr/>
            <p:nvPr/>
          </p:nvSpPr>
          <p:spPr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l" t="t" r="r" b="b"/>
              <a:pathLst>
                <a:path w="54" h="766" extrusionOk="0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2030" name="Google Shape;2030;gaad0aca9c7_0_209"/>
            <p:cNvSpPr/>
            <p:nvPr/>
          </p:nvSpPr>
          <p:spPr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gaad0aca9c7_0_209"/>
            <p:cNvSpPr/>
            <p:nvPr/>
          </p:nvSpPr>
          <p:spPr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l" t="t" r="r" b="b"/>
              <a:pathLst>
                <a:path w="236" h="898" extrusionOk="0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2032" name="Google Shape;2032;gaad0aca9c7_0_209"/>
            <p:cNvSpPr/>
            <p:nvPr/>
          </p:nvSpPr>
          <p:spPr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l" t="t" r="r" b="b"/>
              <a:pathLst>
                <a:path w="96" h="575" extrusionOk="0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2033" name="Google Shape;2033;gaad0aca9c7_0_209"/>
            <p:cNvSpPr/>
            <p:nvPr/>
          </p:nvSpPr>
          <p:spPr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gaad0aca9c7_0_209"/>
            <p:cNvSpPr/>
            <p:nvPr/>
          </p:nvSpPr>
          <p:spPr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gaad0aca9c7_0_209"/>
            <p:cNvSpPr/>
            <p:nvPr/>
          </p:nvSpPr>
          <p:spPr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l" t="t" r="r" b="b"/>
              <a:pathLst>
                <a:path w="263" h="326" extrusionOk="0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2036" name="Google Shape;2036;gaad0aca9c7_0_209"/>
            <p:cNvSpPr/>
            <p:nvPr/>
          </p:nvSpPr>
          <p:spPr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l" t="t" r="r" b="b"/>
              <a:pathLst>
                <a:path w="33" h="31" extrusionOk="0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37" name="Google Shape;2037;gaad0aca9c7_0_209"/>
          <p:cNvSpPr txBox="1">
            <a:spLocks noGrp="1"/>
          </p:cNvSpPr>
          <p:nvPr>
            <p:ph type="body" idx="1"/>
          </p:nvPr>
        </p:nvSpPr>
        <p:spPr>
          <a:xfrm>
            <a:off x="1206500" y="1310054"/>
            <a:ext cx="9840900" cy="44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dk1"/>
              </a:solidFill>
            </a:endParaRPr>
          </a:p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38" name="Google Shape;2038;gaad0aca9c7_0_209"/>
          <p:cNvGrpSpPr/>
          <p:nvPr/>
        </p:nvGrpSpPr>
        <p:grpSpPr>
          <a:xfrm>
            <a:off x="11364912" y="0"/>
            <a:ext cx="674688" cy="6848475"/>
            <a:chOff x="11364912" y="0"/>
            <a:chExt cx="674688" cy="6848475"/>
          </a:xfrm>
        </p:grpSpPr>
        <p:sp>
          <p:nvSpPr>
            <p:cNvPr id="2039" name="Google Shape;2039;gaad0aca9c7_0_209"/>
            <p:cNvSpPr/>
            <p:nvPr/>
          </p:nvSpPr>
          <p:spPr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l" t="t" r="r" b="b"/>
              <a:pathLst>
                <a:path w="263" h="323" extrusionOk="0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2040" name="Google Shape;2040;gaad0aca9c7_0_209"/>
            <p:cNvSpPr/>
            <p:nvPr/>
          </p:nvSpPr>
          <p:spPr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l" t="t" r="r" b="b"/>
              <a:pathLst>
                <a:path w="33" h="32" extrusionOk="0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1" name="Google Shape;2041;gaad0aca9c7_0_209"/>
            <p:cNvSpPr/>
            <p:nvPr/>
          </p:nvSpPr>
          <p:spPr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2" name="Google Shape;2042;gaad0aca9c7_0_209"/>
            <p:cNvSpPr/>
            <p:nvPr/>
          </p:nvSpPr>
          <p:spPr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l" t="t" r="r" b="b"/>
              <a:pathLst>
                <a:path w="188" h="727" extrusionOk="0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2043" name="Google Shape;2043;gaad0aca9c7_0_209"/>
            <p:cNvSpPr/>
            <p:nvPr/>
          </p:nvSpPr>
          <p:spPr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l" t="t" r="r" b="b"/>
              <a:pathLst>
                <a:path w="33" h="33" extrusionOk="0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4" name="Google Shape;2044;gaad0aca9c7_0_209"/>
            <p:cNvSpPr/>
            <p:nvPr/>
          </p:nvSpPr>
          <p:spPr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l" t="t" r="r" b="b"/>
              <a:pathLst>
                <a:path w="192" h="973" extrusionOk="0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2045" name="Google Shape;2045;gaad0aca9c7_0_209"/>
            <p:cNvSpPr/>
            <p:nvPr/>
          </p:nvSpPr>
          <p:spPr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6" name="Google Shape;2046;gaad0aca9c7_0_209"/>
            <p:cNvSpPr/>
            <p:nvPr/>
          </p:nvSpPr>
          <p:spPr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l" t="t" r="r" b="b"/>
              <a:pathLst>
                <a:path w="194" h="1135" extrusionOk="0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2047" name="Google Shape;2047;gaad0aca9c7_0_209"/>
            <p:cNvSpPr/>
            <p:nvPr/>
          </p:nvSpPr>
          <p:spPr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8" name="Google Shape;2048;gaad0aca9c7_0_209"/>
            <p:cNvSpPr/>
            <p:nvPr/>
          </p:nvSpPr>
          <p:spPr>
            <a:xfrm>
              <a:off x="11939587" y="6596063"/>
              <a:ext cx="23700" cy="252300"/>
            </a:xfrm>
            <a:prstGeom prst="rect">
              <a:avLst/>
            </a:pr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49" name="Google Shape;2049;gaad0aca9c7_0_209"/>
          <p:cNvSpPr txBox="1">
            <a:spLocks noGrp="1"/>
          </p:cNvSpPr>
          <p:nvPr>
            <p:ph type="ftr" idx="11"/>
          </p:nvPr>
        </p:nvSpPr>
        <p:spPr>
          <a:xfrm>
            <a:off x="1141412" y="6248399"/>
            <a:ext cx="623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>
                <a:solidFill>
                  <a:schemeClr val="dk1"/>
                </a:solidFill>
              </a:rPr>
              <a:t>BRUCKNER, HANGLER, MOSER-SCHWAIGER &amp; SPERL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050" name="Google Shape;2050;gaad0aca9c7_0_209"/>
          <p:cNvSpPr txBox="1">
            <a:spLocks noGrp="1"/>
          </p:cNvSpPr>
          <p:nvPr>
            <p:ph type="sldNum" idx="12"/>
          </p:nvPr>
        </p:nvSpPr>
        <p:spPr>
          <a:xfrm>
            <a:off x="10276321" y="6232944"/>
            <a:ext cx="771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35</a:t>
            </a:fld>
            <a:endParaRPr sz="800"/>
          </a:p>
        </p:txBody>
      </p:sp>
      <p:pic>
        <p:nvPicPr>
          <p:cNvPr id="2051" name="Google Shape;2051;gaad0aca9c7_0_209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3927" y="819900"/>
            <a:ext cx="7113774" cy="4971251"/>
          </a:xfrm>
          <a:prstGeom prst="rect">
            <a:avLst/>
          </a:prstGeom>
          <a:noFill/>
          <a:ln>
            <a:noFill/>
          </a:ln>
        </p:spPr>
      </p:pic>
      <p:sp>
        <p:nvSpPr>
          <p:cNvPr id="2052" name="Google Shape;2052;gaad0aca9c7_0_209"/>
          <p:cNvSpPr txBox="1">
            <a:spLocks noGrp="1"/>
          </p:cNvSpPr>
          <p:nvPr>
            <p:ph type="dt" idx="10"/>
          </p:nvPr>
        </p:nvSpPr>
        <p:spPr>
          <a:xfrm>
            <a:off x="7456921" y="623948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solidFill>
                  <a:schemeClr val="dk1"/>
                </a:solidFill>
              </a:rPr>
              <a:t>Freitag, 15. Jänner 2021</a:t>
            </a:r>
            <a:endParaRPr cap="none">
              <a:solidFill>
                <a:schemeClr val="dk1"/>
              </a:solidFill>
            </a:endParaRPr>
          </a:p>
        </p:txBody>
      </p:sp>
      <p:sp>
        <p:nvSpPr>
          <p:cNvPr id="2053" name="Google Shape;2053;gaad0aca9c7_0_209"/>
          <p:cNvSpPr txBox="1"/>
          <p:nvPr/>
        </p:nvSpPr>
        <p:spPr>
          <a:xfrm>
            <a:off x="2413925" y="5791150"/>
            <a:ext cx="688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latin typeface="Twentieth Century"/>
                <a:ea typeface="Twentieth Century"/>
                <a:cs typeface="Twentieth Century"/>
                <a:sym typeface="Twentieth Century"/>
              </a:rPr>
              <a:t>Wertigkeits-/Erregungszusammenhang 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Google Shape;2059;gaad0aca9c7_0_266"/>
          <p:cNvPicPr preferRelativeResize="0"/>
          <p:nvPr/>
        </p:nvPicPr>
        <p:blipFill rotWithShape="1">
          <a:blip r:embed="rId3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0" name="Google Shape;2060;gaad0aca9c7_0_266"/>
          <p:cNvSpPr/>
          <p:nvPr/>
        </p:nvSpPr>
        <p:spPr>
          <a:xfrm>
            <a:off x="1" y="-1"/>
            <a:ext cx="121920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A6A6A6"/>
              </a:gs>
            </a:gsLst>
            <a:lin ang="504008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61" name="Google Shape;2061;gaad0aca9c7_0_266"/>
          <p:cNvSpPr txBox="1">
            <a:spLocks noGrp="1"/>
          </p:cNvSpPr>
          <p:nvPr>
            <p:ph type="title"/>
          </p:nvPr>
        </p:nvSpPr>
        <p:spPr>
          <a:xfrm>
            <a:off x="0" y="7205"/>
            <a:ext cx="12192000" cy="812700"/>
          </a:xfrm>
          <a:prstGeom prst="rect">
            <a:avLst/>
          </a:prstGeom>
          <a:gradFill>
            <a:gsLst>
              <a:gs pos="0">
                <a:srgbClr val="989EAB"/>
              </a:gs>
              <a:gs pos="50000">
                <a:srgbClr val="C1C4CA"/>
              </a:gs>
              <a:gs pos="100000">
                <a:srgbClr val="E1E3E4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wentieth Century"/>
              <a:buNone/>
            </a:pPr>
            <a:r>
              <a:rPr lang="de-DE" sz="4000">
                <a:solidFill>
                  <a:srgbClr val="000000"/>
                </a:solidFill>
              </a:rPr>
              <a:t>Konventionelle Künstliche Neuronale Netze</a:t>
            </a:r>
            <a:endParaRPr sz="4000">
              <a:solidFill>
                <a:srgbClr val="000000"/>
              </a:solidFill>
            </a:endParaRPr>
          </a:p>
        </p:txBody>
      </p:sp>
      <p:grpSp>
        <p:nvGrpSpPr>
          <p:cNvPr id="2062" name="Google Shape;2062;gaad0aca9c7_0_266"/>
          <p:cNvGrpSpPr/>
          <p:nvPr/>
        </p:nvGrpSpPr>
        <p:grpSpPr>
          <a:xfrm>
            <a:off x="0" y="0"/>
            <a:ext cx="1220788" cy="6858000"/>
            <a:chOff x="-14288" y="0"/>
            <a:chExt cx="1220788" cy="6858000"/>
          </a:xfrm>
        </p:grpSpPr>
        <p:sp>
          <p:nvSpPr>
            <p:cNvPr id="2063" name="Google Shape;2063;gaad0aca9c7_0_266"/>
            <p:cNvSpPr/>
            <p:nvPr/>
          </p:nvSpPr>
          <p:spPr>
            <a:xfrm>
              <a:off x="114300" y="4763"/>
              <a:ext cx="23700" cy="2181300"/>
            </a:xfrm>
            <a:prstGeom prst="rect">
              <a:avLst/>
            </a:pr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4" name="Google Shape;2064;gaad0aca9c7_0_266"/>
            <p:cNvSpPr/>
            <p:nvPr/>
          </p:nvSpPr>
          <p:spPr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5" name="Google Shape;2065;gaad0aca9c7_0_266"/>
            <p:cNvSpPr/>
            <p:nvPr/>
          </p:nvSpPr>
          <p:spPr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6" name="Google Shape;2066;gaad0aca9c7_0_266"/>
            <p:cNvSpPr/>
            <p:nvPr/>
          </p:nvSpPr>
          <p:spPr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l" t="t" r="r" b="b"/>
              <a:pathLst>
                <a:path w="233" h="1141" extrusionOk="0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2067" name="Google Shape;2067;gaad0aca9c7_0_266"/>
            <p:cNvSpPr/>
            <p:nvPr/>
          </p:nvSpPr>
          <p:spPr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8" name="Google Shape;2068;gaad0aca9c7_0_266"/>
            <p:cNvSpPr/>
            <p:nvPr/>
          </p:nvSpPr>
          <p:spPr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l" t="t" r="r" b="b"/>
              <a:pathLst>
                <a:path w="233" h="901" extrusionOk="0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2069" name="Google Shape;2069;gaad0aca9c7_0_266"/>
            <p:cNvSpPr/>
            <p:nvPr/>
          </p:nvSpPr>
          <p:spPr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l" t="t" r="r" b="b"/>
              <a:pathLst>
                <a:path w="96" h="575" extrusionOk="0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2070" name="Google Shape;2070;gaad0aca9c7_0_266"/>
            <p:cNvSpPr/>
            <p:nvPr/>
          </p:nvSpPr>
          <p:spPr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1" name="Google Shape;2071;gaad0aca9c7_0_266"/>
            <p:cNvSpPr/>
            <p:nvPr/>
          </p:nvSpPr>
          <p:spPr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2" name="Google Shape;2072;gaad0aca9c7_0_266"/>
            <p:cNvSpPr/>
            <p:nvPr/>
          </p:nvSpPr>
          <p:spPr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l" t="t" r="r" b="b"/>
              <a:pathLst>
                <a:path w="266" h="332" extrusionOk="0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2073" name="Google Shape;2073;gaad0aca9c7_0_266"/>
            <p:cNvSpPr/>
            <p:nvPr/>
          </p:nvSpPr>
          <p:spPr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l" t="t" r="r" b="b"/>
              <a:pathLst>
                <a:path w="34" h="31" extrusionOk="0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074" name="Google Shape;2074;gaad0aca9c7_0_266"/>
            <p:cNvCxnSpPr/>
            <p:nvPr/>
          </p:nvCxnSpPr>
          <p:spPr>
            <a:xfrm>
              <a:off x="-4763" y="9525"/>
              <a:ext cx="0" cy="0"/>
            </a:xfrm>
            <a:prstGeom prst="straightConnector1">
              <a:avLst/>
            </a:prstGeom>
            <a:solidFill>
              <a:schemeClr val="dk2">
                <a:alpha val="44310"/>
              </a:schemeClr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075" name="Google Shape;2075;gaad0aca9c7_0_266"/>
            <p:cNvSpPr/>
            <p:nvPr/>
          </p:nvSpPr>
          <p:spPr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l" t="t" r="r" b="b"/>
              <a:pathLst>
                <a:path w="78" h="80" extrusionOk="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2076" name="Google Shape;2076;gaad0aca9c7_0_266"/>
            <p:cNvSpPr/>
            <p:nvPr/>
          </p:nvSpPr>
          <p:spPr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l" t="t" r="r" b="b"/>
              <a:pathLst>
                <a:path w="93" h="303" extrusionOk="0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2077" name="Google Shape;2077;gaad0aca9c7_0_266"/>
            <p:cNvSpPr/>
            <p:nvPr/>
          </p:nvSpPr>
          <p:spPr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l" t="t" r="r" b="b"/>
              <a:pathLst>
                <a:path w="90" h="300" extrusionOk="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2078" name="Google Shape;2078;gaad0aca9c7_0_266"/>
            <p:cNvSpPr/>
            <p:nvPr/>
          </p:nvSpPr>
          <p:spPr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9" name="Google Shape;2079;gaad0aca9c7_0_266"/>
            <p:cNvSpPr/>
            <p:nvPr/>
          </p:nvSpPr>
          <p:spPr>
            <a:xfrm>
              <a:off x="133350" y="4662488"/>
              <a:ext cx="23700" cy="2181300"/>
            </a:xfrm>
            <a:prstGeom prst="rect">
              <a:avLst/>
            </a:pr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0" name="Google Shape;2080;gaad0aca9c7_0_266"/>
            <p:cNvSpPr/>
            <p:nvPr/>
          </p:nvSpPr>
          <p:spPr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l" t="t" r="r" b="b"/>
              <a:pathLst>
                <a:path w="233" h="1135" extrusionOk="0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2081" name="Google Shape;2081;gaad0aca9c7_0_266"/>
            <p:cNvSpPr/>
            <p:nvPr/>
          </p:nvSpPr>
          <p:spPr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2" name="Google Shape;2082;gaad0aca9c7_0_266"/>
            <p:cNvSpPr/>
            <p:nvPr/>
          </p:nvSpPr>
          <p:spPr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l" t="t" r="r" b="b"/>
              <a:pathLst>
                <a:path w="54" h="766" extrusionOk="0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2083" name="Google Shape;2083;gaad0aca9c7_0_266"/>
            <p:cNvSpPr/>
            <p:nvPr/>
          </p:nvSpPr>
          <p:spPr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4" name="Google Shape;2084;gaad0aca9c7_0_266"/>
            <p:cNvSpPr/>
            <p:nvPr/>
          </p:nvSpPr>
          <p:spPr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l" t="t" r="r" b="b"/>
              <a:pathLst>
                <a:path w="236" h="898" extrusionOk="0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2085" name="Google Shape;2085;gaad0aca9c7_0_266"/>
            <p:cNvSpPr/>
            <p:nvPr/>
          </p:nvSpPr>
          <p:spPr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l" t="t" r="r" b="b"/>
              <a:pathLst>
                <a:path w="96" h="575" extrusionOk="0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2086" name="Google Shape;2086;gaad0aca9c7_0_266"/>
            <p:cNvSpPr/>
            <p:nvPr/>
          </p:nvSpPr>
          <p:spPr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7" name="Google Shape;2087;gaad0aca9c7_0_266"/>
            <p:cNvSpPr/>
            <p:nvPr/>
          </p:nvSpPr>
          <p:spPr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8" name="Google Shape;2088;gaad0aca9c7_0_266"/>
            <p:cNvSpPr/>
            <p:nvPr/>
          </p:nvSpPr>
          <p:spPr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l" t="t" r="r" b="b"/>
              <a:pathLst>
                <a:path w="263" h="326" extrusionOk="0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2089" name="Google Shape;2089;gaad0aca9c7_0_266"/>
            <p:cNvSpPr/>
            <p:nvPr/>
          </p:nvSpPr>
          <p:spPr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l" t="t" r="r" b="b"/>
              <a:pathLst>
                <a:path w="33" h="31" extrusionOk="0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90" name="Google Shape;2090;gaad0aca9c7_0_266"/>
          <p:cNvSpPr txBox="1">
            <a:spLocks noGrp="1"/>
          </p:cNvSpPr>
          <p:nvPr>
            <p:ph type="body" idx="1"/>
          </p:nvPr>
        </p:nvSpPr>
        <p:spPr>
          <a:xfrm>
            <a:off x="563900" y="1630475"/>
            <a:ext cx="4297500" cy="43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3778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50"/>
              <a:buChar char="•"/>
            </a:pPr>
            <a:r>
              <a:rPr lang="de-DE" sz="2500">
                <a:solidFill>
                  <a:schemeClr val="dk1"/>
                </a:solidFill>
              </a:rPr>
              <a:t>Back propagation neural network (BPN)</a:t>
            </a:r>
            <a:endParaRPr sz="2500">
              <a:solidFill>
                <a:schemeClr val="dk1"/>
              </a:solidFill>
            </a:endParaRPr>
          </a:p>
          <a:p>
            <a:pPr marL="2286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dk1"/>
              </a:solidFill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lang="de-DE" sz="2500">
                <a:solidFill>
                  <a:schemeClr val="dk1"/>
                </a:solidFill>
              </a:rPr>
              <a:t>Überwachtes Lernverfahren, das zu Feedforward-Netzen gehört</a:t>
            </a:r>
            <a:endParaRPr sz="2500">
              <a:solidFill>
                <a:schemeClr val="dk1"/>
              </a:solidFill>
            </a:endParaRPr>
          </a:p>
          <a:p>
            <a:pPr marL="2286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dk1"/>
              </a:solidFill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lang="de-DE" sz="2500">
                <a:solidFill>
                  <a:schemeClr val="dk1"/>
                </a:solidFill>
              </a:rPr>
              <a:t>Fehlerkorrektur durch Rückwärtsschritte</a:t>
            </a:r>
            <a:endParaRPr sz="2500">
              <a:solidFill>
                <a:schemeClr val="dk1"/>
              </a:solidFill>
            </a:endParaRPr>
          </a:p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91" name="Google Shape;2091;gaad0aca9c7_0_266"/>
          <p:cNvGrpSpPr/>
          <p:nvPr/>
        </p:nvGrpSpPr>
        <p:grpSpPr>
          <a:xfrm>
            <a:off x="11364912" y="0"/>
            <a:ext cx="674688" cy="6848475"/>
            <a:chOff x="11364912" y="0"/>
            <a:chExt cx="674688" cy="6848475"/>
          </a:xfrm>
        </p:grpSpPr>
        <p:sp>
          <p:nvSpPr>
            <p:cNvPr id="2092" name="Google Shape;2092;gaad0aca9c7_0_266"/>
            <p:cNvSpPr/>
            <p:nvPr/>
          </p:nvSpPr>
          <p:spPr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l" t="t" r="r" b="b"/>
              <a:pathLst>
                <a:path w="263" h="323" extrusionOk="0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2093" name="Google Shape;2093;gaad0aca9c7_0_266"/>
            <p:cNvSpPr/>
            <p:nvPr/>
          </p:nvSpPr>
          <p:spPr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l" t="t" r="r" b="b"/>
              <a:pathLst>
                <a:path w="33" h="32" extrusionOk="0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4" name="Google Shape;2094;gaad0aca9c7_0_266"/>
            <p:cNvSpPr/>
            <p:nvPr/>
          </p:nvSpPr>
          <p:spPr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gaad0aca9c7_0_266"/>
            <p:cNvSpPr/>
            <p:nvPr/>
          </p:nvSpPr>
          <p:spPr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l" t="t" r="r" b="b"/>
              <a:pathLst>
                <a:path w="188" h="727" extrusionOk="0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2096" name="Google Shape;2096;gaad0aca9c7_0_266"/>
            <p:cNvSpPr/>
            <p:nvPr/>
          </p:nvSpPr>
          <p:spPr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l" t="t" r="r" b="b"/>
              <a:pathLst>
                <a:path w="33" h="33" extrusionOk="0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7" name="Google Shape;2097;gaad0aca9c7_0_266"/>
            <p:cNvSpPr/>
            <p:nvPr/>
          </p:nvSpPr>
          <p:spPr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l" t="t" r="r" b="b"/>
              <a:pathLst>
                <a:path w="192" h="973" extrusionOk="0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2098" name="Google Shape;2098;gaad0aca9c7_0_266"/>
            <p:cNvSpPr/>
            <p:nvPr/>
          </p:nvSpPr>
          <p:spPr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9" name="Google Shape;2099;gaad0aca9c7_0_266"/>
            <p:cNvSpPr/>
            <p:nvPr/>
          </p:nvSpPr>
          <p:spPr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l" t="t" r="r" b="b"/>
              <a:pathLst>
                <a:path w="194" h="1135" extrusionOk="0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2100" name="Google Shape;2100;gaad0aca9c7_0_266"/>
            <p:cNvSpPr/>
            <p:nvPr/>
          </p:nvSpPr>
          <p:spPr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1" name="Google Shape;2101;gaad0aca9c7_0_266"/>
            <p:cNvSpPr/>
            <p:nvPr/>
          </p:nvSpPr>
          <p:spPr>
            <a:xfrm>
              <a:off x="11939587" y="6596063"/>
              <a:ext cx="23700" cy="252300"/>
            </a:xfrm>
            <a:prstGeom prst="rect">
              <a:avLst/>
            </a:pr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02" name="Google Shape;2102;gaad0aca9c7_0_266"/>
          <p:cNvSpPr txBox="1">
            <a:spLocks noGrp="1"/>
          </p:cNvSpPr>
          <p:nvPr>
            <p:ph type="ftr" idx="11"/>
          </p:nvPr>
        </p:nvSpPr>
        <p:spPr>
          <a:xfrm>
            <a:off x="1141412" y="6248399"/>
            <a:ext cx="623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>
                <a:solidFill>
                  <a:schemeClr val="dk1"/>
                </a:solidFill>
              </a:rPr>
              <a:t>BRUCKNER, HANGLER, MOSER-SCHWAIGER &amp; SPERL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103" name="Google Shape;2103;gaad0aca9c7_0_266"/>
          <p:cNvSpPr txBox="1">
            <a:spLocks noGrp="1"/>
          </p:cNvSpPr>
          <p:nvPr>
            <p:ph type="sldNum" idx="12"/>
          </p:nvPr>
        </p:nvSpPr>
        <p:spPr>
          <a:xfrm>
            <a:off x="10276321" y="6232944"/>
            <a:ext cx="771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36</a:t>
            </a:fld>
            <a:endParaRPr sz="800"/>
          </a:p>
        </p:txBody>
      </p:sp>
      <p:sp>
        <p:nvSpPr>
          <p:cNvPr id="2104" name="Google Shape;2104;gaad0aca9c7_0_266"/>
          <p:cNvSpPr txBox="1">
            <a:spLocks noGrp="1"/>
          </p:cNvSpPr>
          <p:nvPr>
            <p:ph type="dt" idx="10"/>
          </p:nvPr>
        </p:nvSpPr>
        <p:spPr>
          <a:xfrm>
            <a:off x="7456921" y="623948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solidFill>
                  <a:schemeClr val="dk1"/>
                </a:solidFill>
              </a:rPr>
              <a:t>Freitag, 15. Jänner 2021</a:t>
            </a:r>
            <a:endParaRPr cap="none">
              <a:solidFill>
                <a:schemeClr val="dk1"/>
              </a:solidFill>
            </a:endParaRPr>
          </a:p>
        </p:txBody>
      </p:sp>
      <p:sp>
        <p:nvSpPr>
          <p:cNvPr id="2105" name="Google Shape;2105;gaad0aca9c7_0_266"/>
          <p:cNvSpPr txBox="1"/>
          <p:nvPr/>
        </p:nvSpPr>
        <p:spPr>
          <a:xfrm>
            <a:off x="4958625" y="4758600"/>
            <a:ext cx="7053900" cy="8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latin typeface="Twentieth Century"/>
                <a:ea typeface="Twentieth Century"/>
                <a:cs typeface="Twentieth Century"/>
                <a:sym typeface="Twentieth Century"/>
              </a:rPr>
              <a:t>Back Propagation Neural Network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106" name="Google Shape;2106;gaad0aca9c7_0_266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8627" y="1820437"/>
            <a:ext cx="7053899" cy="29381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2" name="Google Shape;2112;gaad0aca9c7_0_319"/>
          <p:cNvPicPr preferRelativeResize="0"/>
          <p:nvPr/>
        </p:nvPicPr>
        <p:blipFill rotWithShape="1">
          <a:blip r:embed="rId3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3" name="Google Shape;2113;gaad0aca9c7_0_319"/>
          <p:cNvSpPr/>
          <p:nvPr/>
        </p:nvSpPr>
        <p:spPr>
          <a:xfrm>
            <a:off x="1" y="-1"/>
            <a:ext cx="121920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A6A6A6"/>
              </a:gs>
            </a:gsLst>
            <a:lin ang="504008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14" name="Google Shape;2114;gaad0aca9c7_0_319"/>
          <p:cNvSpPr txBox="1">
            <a:spLocks noGrp="1"/>
          </p:cNvSpPr>
          <p:nvPr>
            <p:ph type="title"/>
          </p:nvPr>
        </p:nvSpPr>
        <p:spPr>
          <a:xfrm>
            <a:off x="0" y="7205"/>
            <a:ext cx="12192000" cy="812700"/>
          </a:xfrm>
          <a:prstGeom prst="rect">
            <a:avLst/>
          </a:prstGeom>
          <a:gradFill>
            <a:gsLst>
              <a:gs pos="0">
                <a:srgbClr val="989EAB"/>
              </a:gs>
              <a:gs pos="50000">
                <a:srgbClr val="C1C4CA"/>
              </a:gs>
              <a:gs pos="100000">
                <a:srgbClr val="E1E3E4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wentieth Century"/>
              <a:buNone/>
            </a:pPr>
            <a:r>
              <a:rPr lang="de-DE" sz="4000">
                <a:solidFill>
                  <a:srgbClr val="000000"/>
                </a:solidFill>
              </a:rPr>
              <a:t>Modifizierte Künstliche Neuronale Netze</a:t>
            </a:r>
            <a:endParaRPr sz="4000">
              <a:solidFill>
                <a:srgbClr val="000000"/>
              </a:solidFill>
            </a:endParaRPr>
          </a:p>
        </p:txBody>
      </p:sp>
      <p:grpSp>
        <p:nvGrpSpPr>
          <p:cNvPr id="2115" name="Google Shape;2115;gaad0aca9c7_0_319"/>
          <p:cNvGrpSpPr/>
          <p:nvPr/>
        </p:nvGrpSpPr>
        <p:grpSpPr>
          <a:xfrm>
            <a:off x="0" y="0"/>
            <a:ext cx="1220788" cy="6858000"/>
            <a:chOff x="-14288" y="0"/>
            <a:chExt cx="1220788" cy="6858000"/>
          </a:xfrm>
        </p:grpSpPr>
        <p:sp>
          <p:nvSpPr>
            <p:cNvPr id="2116" name="Google Shape;2116;gaad0aca9c7_0_319"/>
            <p:cNvSpPr/>
            <p:nvPr/>
          </p:nvSpPr>
          <p:spPr>
            <a:xfrm>
              <a:off x="114300" y="4763"/>
              <a:ext cx="23700" cy="2181300"/>
            </a:xfrm>
            <a:prstGeom prst="rect">
              <a:avLst/>
            </a:pr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7" name="Google Shape;2117;gaad0aca9c7_0_319"/>
            <p:cNvSpPr/>
            <p:nvPr/>
          </p:nvSpPr>
          <p:spPr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8" name="Google Shape;2118;gaad0aca9c7_0_319"/>
            <p:cNvSpPr/>
            <p:nvPr/>
          </p:nvSpPr>
          <p:spPr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9" name="Google Shape;2119;gaad0aca9c7_0_319"/>
            <p:cNvSpPr/>
            <p:nvPr/>
          </p:nvSpPr>
          <p:spPr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l" t="t" r="r" b="b"/>
              <a:pathLst>
                <a:path w="233" h="1141" extrusionOk="0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2120" name="Google Shape;2120;gaad0aca9c7_0_319"/>
            <p:cNvSpPr/>
            <p:nvPr/>
          </p:nvSpPr>
          <p:spPr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1" name="Google Shape;2121;gaad0aca9c7_0_319"/>
            <p:cNvSpPr/>
            <p:nvPr/>
          </p:nvSpPr>
          <p:spPr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l" t="t" r="r" b="b"/>
              <a:pathLst>
                <a:path w="233" h="901" extrusionOk="0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2122" name="Google Shape;2122;gaad0aca9c7_0_319"/>
            <p:cNvSpPr/>
            <p:nvPr/>
          </p:nvSpPr>
          <p:spPr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l" t="t" r="r" b="b"/>
              <a:pathLst>
                <a:path w="96" h="575" extrusionOk="0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2123" name="Google Shape;2123;gaad0aca9c7_0_319"/>
            <p:cNvSpPr/>
            <p:nvPr/>
          </p:nvSpPr>
          <p:spPr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gaad0aca9c7_0_319"/>
            <p:cNvSpPr/>
            <p:nvPr/>
          </p:nvSpPr>
          <p:spPr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gaad0aca9c7_0_319"/>
            <p:cNvSpPr/>
            <p:nvPr/>
          </p:nvSpPr>
          <p:spPr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l" t="t" r="r" b="b"/>
              <a:pathLst>
                <a:path w="266" h="332" extrusionOk="0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2126" name="Google Shape;2126;gaad0aca9c7_0_319"/>
            <p:cNvSpPr/>
            <p:nvPr/>
          </p:nvSpPr>
          <p:spPr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l" t="t" r="r" b="b"/>
              <a:pathLst>
                <a:path w="34" h="31" extrusionOk="0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127" name="Google Shape;2127;gaad0aca9c7_0_319"/>
            <p:cNvCxnSpPr/>
            <p:nvPr/>
          </p:nvCxnSpPr>
          <p:spPr>
            <a:xfrm>
              <a:off x="-4763" y="9525"/>
              <a:ext cx="0" cy="0"/>
            </a:xfrm>
            <a:prstGeom prst="straightConnector1">
              <a:avLst/>
            </a:prstGeom>
            <a:solidFill>
              <a:schemeClr val="dk2">
                <a:alpha val="44310"/>
              </a:schemeClr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128" name="Google Shape;2128;gaad0aca9c7_0_319"/>
            <p:cNvSpPr/>
            <p:nvPr/>
          </p:nvSpPr>
          <p:spPr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l" t="t" r="r" b="b"/>
              <a:pathLst>
                <a:path w="78" h="80" extrusionOk="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2129" name="Google Shape;2129;gaad0aca9c7_0_319"/>
            <p:cNvSpPr/>
            <p:nvPr/>
          </p:nvSpPr>
          <p:spPr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l" t="t" r="r" b="b"/>
              <a:pathLst>
                <a:path w="93" h="303" extrusionOk="0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2130" name="Google Shape;2130;gaad0aca9c7_0_319"/>
            <p:cNvSpPr/>
            <p:nvPr/>
          </p:nvSpPr>
          <p:spPr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l" t="t" r="r" b="b"/>
              <a:pathLst>
                <a:path w="90" h="300" extrusionOk="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2131" name="Google Shape;2131;gaad0aca9c7_0_319"/>
            <p:cNvSpPr/>
            <p:nvPr/>
          </p:nvSpPr>
          <p:spPr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2" name="Google Shape;2132;gaad0aca9c7_0_319"/>
            <p:cNvSpPr/>
            <p:nvPr/>
          </p:nvSpPr>
          <p:spPr>
            <a:xfrm>
              <a:off x="133350" y="4662488"/>
              <a:ext cx="23700" cy="2181300"/>
            </a:xfrm>
            <a:prstGeom prst="rect">
              <a:avLst/>
            </a:pr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3" name="Google Shape;2133;gaad0aca9c7_0_319"/>
            <p:cNvSpPr/>
            <p:nvPr/>
          </p:nvSpPr>
          <p:spPr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l" t="t" r="r" b="b"/>
              <a:pathLst>
                <a:path w="233" h="1135" extrusionOk="0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2134" name="Google Shape;2134;gaad0aca9c7_0_319"/>
            <p:cNvSpPr/>
            <p:nvPr/>
          </p:nvSpPr>
          <p:spPr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5" name="Google Shape;2135;gaad0aca9c7_0_319"/>
            <p:cNvSpPr/>
            <p:nvPr/>
          </p:nvSpPr>
          <p:spPr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l" t="t" r="r" b="b"/>
              <a:pathLst>
                <a:path w="54" h="766" extrusionOk="0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2136" name="Google Shape;2136;gaad0aca9c7_0_319"/>
            <p:cNvSpPr/>
            <p:nvPr/>
          </p:nvSpPr>
          <p:spPr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7" name="Google Shape;2137;gaad0aca9c7_0_319"/>
            <p:cNvSpPr/>
            <p:nvPr/>
          </p:nvSpPr>
          <p:spPr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l" t="t" r="r" b="b"/>
              <a:pathLst>
                <a:path w="236" h="898" extrusionOk="0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2138" name="Google Shape;2138;gaad0aca9c7_0_319"/>
            <p:cNvSpPr/>
            <p:nvPr/>
          </p:nvSpPr>
          <p:spPr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l" t="t" r="r" b="b"/>
              <a:pathLst>
                <a:path w="96" h="575" extrusionOk="0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2139" name="Google Shape;2139;gaad0aca9c7_0_319"/>
            <p:cNvSpPr/>
            <p:nvPr/>
          </p:nvSpPr>
          <p:spPr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0" name="Google Shape;2140;gaad0aca9c7_0_319"/>
            <p:cNvSpPr/>
            <p:nvPr/>
          </p:nvSpPr>
          <p:spPr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1" name="Google Shape;2141;gaad0aca9c7_0_319"/>
            <p:cNvSpPr/>
            <p:nvPr/>
          </p:nvSpPr>
          <p:spPr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l" t="t" r="r" b="b"/>
              <a:pathLst>
                <a:path w="263" h="326" extrusionOk="0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2142" name="Google Shape;2142;gaad0aca9c7_0_319"/>
            <p:cNvSpPr/>
            <p:nvPr/>
          </p:nvSpPr>
          <p:spPr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l" t="t" r="r" b="b"/>
              <a:pathLst>
                <a:path w="33" h="31" extrusionOk="0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43" name="Google Shape;2143;gaad0aca9c7_0_319"/>
          <p:cNvSpPr txBox="1">
            <a:spLocks noGrp="1"/>
          </p:cNvSpPr>
          <p:nvPr>
            <p:ph type="body" idx="1"/>
          </p:nvPr>
        </p:nvSpPr>
        <p:spPr>
          <a:xfrm>
            <a:off x="1206500" y="1310054"/>
            <a:ext cx="9840900" cy="44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dk1"/>
              </a:solidFill>
            </a:endParaRPr>
          </a:p>
          <a:p>
            <a:pPr marL="228600" lvl="0" indent="-2444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lang="de-DE" sz="2500">
                <a:solidFill>
                  <a:schemeClr val="dk1"/>
                </a:solidFill>
              </a:rPr>
              <a:t>Circular back propagation neural network (CBPN)</a:t>
            </a:r>
            <a:endParaRPr sz="2500">
              <a:solidFill>
                <a:schemeClr val="dk1"/>
              </a:solidFill>
            </a:endParaRPr>
          </a:p>
          <a:p>
            <a:pPr marL="1143000" lvl="2" indent="-2444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lang="de-DE" sz="2500">
                <a:solidFill>
                  <a:schemeClr val="dk1"/>
                </a:solidFill>
              </a:rPr>
              <a:t>Schichten sind kreisförmig angeordnet</a:t>
            </a:r>
            <a:endParaRPr sz="2500">
              <a:solidFill>
                <a:schemeClr val="dk1"/>
              </a:solidFill>
            </a:endParaRPr>
          </a:p>
          <a:p>
            <a:pPr marL="1143000" lvl="2" indent="-2444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lang="de-DE" sz="2500">
                <a:solidFill>
                  <a:schemeClr val="dk1"/>
                </a:solidFill>
              </a:rPr>
              <a:t>Berechnungskomplexität verringert</a:t>
            </a:r>
            <a:endParaRPr sz="2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dk1"/>
              </a:solidFill>
            </a:endParaRPr>
          </a:p>
          <a:p>
            <a:pPr marL="228600" lvl="0" indent="-2444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lang="de-DE" sz="2500">
                <a:solidFill>
                  <a:schemeClr val="dk1"/>
                </a:solidFill>
              </a:rPr>
              <a:t>Deep Kohonen Neural Network (DKNN)</a:t>
            </a:r>
            <a:endParaRPr sz="2500">
              <a:solidFill>
                <a:schemeClr val="dk1"/>
              </a:solidFill>
            </a:endParaRPr>
          </a:p>
          <a:p>
            <a:pPr marL="1143000" lvl="2" indent="-2444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lang="de-DE" sz="2500">
                <a:solidFill>
                  <a:schemeClr val="dk1"/>
                </a:solidFill>
              </a:rPr>
              <a:t>Abstract Layer zwischen Input- und Output Schicht</a:t>
            </a:r>
            <a:endParaRPr sz="2500">
              <a:solidFill>
                <a:schemeClr val="dk1"/>
              </a:solidFill>
            </a:endParaRPr>
          </a:p>
          <a:p>
            <a:pPr marL="1143000" lvl="2" indent="-2444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lang="de-DE" sz="2500">
                <a:solidFill>
                  <a:schemeClr val="dk1"/>
                </a:solidFill>
              </a:rPr>
              <a:t>Exaktheit der Berechnung verbessert</a:t>
            </a:r>
            <a:endParaRPr sz="2500">
              <a:solidFill>
                <a:schemeClr val="dk1"/>
              </a:solidFill>
            </a:endParaRPr>
          </a:p>
        </p:txBody>
      </p:sp>
      <p:grpSp>
        <p:nvGrpSpPr>
          <p:cNvPr id="2144" name="Google Shape;2144;gaad0aca9c7_0_319"/>
          <p:cNvGrpSpPr/>
          <p:nvPr/>
        </p:nvGrpSpPr>
        <p:grpSpPr>
          <a:xfrm>
            <a:off x="11364912" y="0"/>
            <a:ext cx="674688" cy="6848475"/>
            <a:chOff x="11364912" y="0"/>
            <a:chExt cx="674688" cy="6848475"/>
          </a:xfrm>
        </p:grpSpPr>
        <p:sp>
          <p:nvSpPr>
            <p:cNvPr id="2145" name="Google Shape;2145;gaad0aca9c7_0_319"/>
            <p:cNvSpPr/>
            <p:nvPr/>
          </p:nvSpPr>
          <p:spPr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l" t="t" r="r" b="b"/>
              <a:pathLst>
                <a:path w="263" h="323" extrusionOk="0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2146" name="Google Shape;2146;gaad0aca9c7_0_319"/>
            <p:cNvSpPr/>
            <p:nvPr/>
          </p:nvSpPr>
          <p:spPr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l" t="t" r="r" b="b"/>
              <a:pathLst>
                <a:path w="33" h="32" extrusionOk="0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7" name="Google Shape;2147;gaad0aca9c7_0_319"/>
            <p:cNvSpPr/>
            <p:nvPr/>
          </p:nvSpPr>
          <p:spPr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8" name="Google Shape;2148;gaad0aca9c7_0_319"/>
            <p:cNvSpPr/>
            <p:nvPr/>
          </p:nvSpPr>
          <p:spPr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l" t="t" r="r" b="b"/>
              <a:pathLst>
                <a:path w="188" h="727" extrusionOk="0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2149" name="Google Shape;2149;gaad0aca9c7_0_319"/>
            <p:cNvSpPr/>
            <p:nvPr/>
          </p:nvSpPr>
          <p:spPr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l" t="t" r="r" b="b"/>
              <a:pathLst>
                <a:path w="33" h="33" extrusionOk="0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0" name="Google Shape;2150;gaad0aca9c7_0_319"/>
            <p:cNvSpPr/>
            <p:nvPr/>
          </p:nvSpPr>
          <p:spPr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l" t="t" r="r" b="b"/>
              <a:pathLst>
                <a:path w="192" h="973" extrusionOk="0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2151" name="Google Shape;2151;gaad0aca9c7_0_319"/>
            <p:cNvSpPr/>
            <p:nvPr/>
          </p:nvSpPr>
          <p:spPr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2" name="Google Shape;2152;gaad0aca9c7_0_319"/>
            <p:cNvSpPr/>
            <p:nvPr/>
          </p:nvSpPr>
          <p:spPr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l" t="t" r="r" b="b"/>
              <a:pathLst>
                <a:path w="194" h="1135" extrusionOk="0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2153" name="Google Shape;2153;gaad0aca9c7_0_319"/>
            <p:cNvSpPr/>
            <p:nvPr/>
          </p:nvSpPr>
          <p:spPr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4" name="Google Shape;2154;gaad0aca9c7_0_319"/>
            <p:cNvSpPr/>
            <p:nvPr/>
          </p:nvSpPr>
          <p:spPr>
            <a:xfrm>
              <a:off x="11939587" y="6596063"/>
              <a:ext cx="23700" cy="252300"/>
            </a:xfrm>
            <a:prstGeom prst="rect">
              <a:avLst/>
            </a:pr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55" name="Google Shape;2155;gaad0aca9c7_0_319"/>
          <p:cNvSpPr txBox="1">
            <a:spLocks noGrp="1"/>
          </p:cNvSpPr>
          <p:nvPr>
            <p:ph type="ftr" idx="11"/>
          </p:nvPr>
        </p:nvSpPr>
        <p:spPr>
          <a:xfrm>
            <a:off x="1141412" y="6248399"/>
            <a:ext cx="623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>
                <a:solidFill>
                  <a:schemeClr val="dk1"/>
                </a:solidFill>
              </a:rPr>
              <a:t>BRUCKNER, HANGLER, MOSER-SCHWAIGER &amp; SPERL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156" name="Google Shape;2156;gaad0aca9c7_0_319"/>
          <p:cNvSpPr txBox="1">
            <a:spLocks noGrp="1"/>
          </p:cNvSpPr>
          <p:nvPr>
            <p:ph type="sldNum" idx="12"/>
          </p:nvPr>
        </p:nvSpPr>
        <p:spPr>
          <a:xfrm>
            <a:off x="10276321" y="6232944"/>
            <a:ext cx="771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37</a:t>
            </a:fld>
            <a:endParaRPr sz="800"/>
          </a:p>
        </p:txBody>
      </p:sp>
      <p:sp>
        <p:nvSpPr>
          <p:cNvPr id="2157" name="Google Shape;2157;gaad0aca9c7_0_319"/>
          <p:cNvSpPr txBox="1">
            <a:spLocks noGrp="1"/>
          </p:cNvSpPr>
          <p:nvPr>
            <p:ph type="dt" idx="10"/>
          </p:nvPr>
        </p:nvSpPr>
        <p:spPr>
          <a:xfrm>
            <a:off x="7456921" y="623948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solidFill>
                  <a:schemeClr val="dk1"/>
                </a:solidFill>
              </a:rPr>
              <a:t>Freitag, 15. Jänner 2021</a:t>
            </a:r>
            <a:endParaRPr cap="non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3" name="Google Shape;2163;gaad0aca9c7_0_369"/>
          <p:cNvPicPr preferRelativeResize="0"/>
          <p:nvPr/>
        </p:nvPicPr>
        <p:blipFill rotWithShape="1">
          <a:blip r:embed="rId3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64" name="Google Shape;2164;gaad0aca9c7_0_369"/>
          <p:cNvSpPr/>
          <p:nvPr/>
        </p:nvSpPr>
        <p:spPr>
          <a:xfrm>
            <a:off x="1" y="-1"/>
            <a:ext cx="121920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A6A6A6"/>
              </a:gs>
            </a:gsLst>
            <a:lin ang="504008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65" name="Google Shape;2165;gaad0aca9c7_0_369"/>
          <p:cNvSpPr txBox="1">
            <a:spLocks noGrp="1"/>
          </p:cNvSpPr>
          <p:nvPr>
            <p:ph type="title"/>
          </p:nvPr>
        </p:nvSpPr>
        <p:spPr>
          <a:xfrm>
            <a:off x="0" y="7205"/>
            <a:ext cx="12192000" cy="812700"/>
          </a:xfrm>
          <a:prstGeom prst="rect">
            <a:avLst/>
          </a:prstGeom>
          <a:gradFill>
            <a:gsLst>
              <a:gs pos="0">
                <a:srgbClr val="989EAB"/>
              </a:gs>
              <a:gs pos="50000">
                <a:srgbClr val="C1C4CA"/>
              </a:gs>
              <a:gs pos="100000">
                <a:srgbClr val="E1E3E4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wentieth Century"/>
              <a:buNone/>
            </a:pPr>
            <a:r>
              <a:rPr lang="de-DE" sz="4000">
                <a:solidFill>
                  <a:srgbClr val="000000"/>
                </a:solidFill>
              </a:rPr>
              <a:t>Ergebnisse</a:t>
            </a:r>
            <a:endParaRPr sz="4000">
              <a:solidFill>
                <a:srgbClr val="000000"/>
              </a:solidFill>
            </a:endParaRPr>
          </a:p>
        </p:txBody>
      </p:sp>
      <p:grpSp>
        <p:nvGrpSpPr>
          <p:cNvPr id="2166" name="Google Shape;2166;gaad0aca9c7_0_369"/>
          <p:cNvGrpSpPr/>
          <p:nvPr/>
        </p:nvGrpSpPr>
        <p:grpSpPr>
          <a:xfrm>
            <a:off x="0" y="0"/>
            <a:ext cx="1220788" cy="6858000"/>
            <a:chOff x="-14288" y="0"/>
            <a:chExt cx="1220788" cy="6858000"/>
          </a:xfrm>
        </p:grpSpPr>
        <p:sp>
          <p:nvSpPr>
            <p:cNvPr id="2167" name="Google Shape;2167;gaad0aca9c7_0_369"/>
            <p:cNvSpPr/>
            <p:nvPr/>
          </p:nvSpPr>
          <p:spPr>
            <a:xfrm>
              <a:off x="114300" y="4763"/>
              <a:ext cx="23700" cy="2181300"/>
            </a:xfrm>
            <a:prstGeom prst="rect">
              <a:avLst/>
            </a:pr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8" name="Google Shape;2168;gaad0aca9c7_0_369"/>
            <p:cNvSpPr/>
            <p:nvPr/>
          </p:nvSpPr>
          <p:spPr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9" name="Google Shape;2169;gaad0aca9c7_0_369"/>
            <p:cNvSpPr/>
            <p:nvPr/>
          </p:nvSpPr>
          <p:spPr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0" name="Google Shape;2170;gaad0aca9c7_0_369"/>
            <p:cNvSpPr/>
            <p:nvPr/>
          </p:nvSpPr>
          <p:spPr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l" t="t" r="r" b="b"/>
              <a:pathLst>
                <a:path w="233" h="1141" extrusionOk="0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2171" name="Google Shape;2171;gaad0aca9c7_0_369"/>
            <p:cNvSpPr/>
            <p:nvPr/>
          </p:nvSpPr>
          <p:spPr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2" name="Google Shape;2172;gaad0aca9c7_0_369"/>
            <p:cNvSpPr/>
            <p:nvPr/>
          </p:nvSpPr>
          <p:spPr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l" t="t" r="r" b="b"/>
              <a:pathLst>
                <a:path w="233" h="901" extrusionOk="0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2173" name="Google Shape;2173;gaad0aca9c7_0_369"/>
            <p:cNvSpPr/>
            <p:nvPr/>
          </p:nvSpPr>
          <p:spPr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l" t="t" r="r" b="b"/>
              <a:pathLst>
                <a:path w="96" h="575" extrusionOk="0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2174" name="Google Shape;2174;gaad0aca9c7_0_369"/>
            <p:cNvSpPr/>
            <p:nvPr/>
          </p:nvSpPr>
          <p:spPr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5" name="Google Shape;2175;gaad0aca9c7_0_369"/>
            <p:cNvSpPr/>
            <p:nvPr/>
          </p:nvSpPr>
          <p:spPr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6" name="Google Shape;2176;gaad0aca9c7_0_369"/>
            <p:cNvSpPr/>
            <p:nvPr/>
          </p:nvSpPr>
          <p:spPr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l" t="t" r="r" b="b"/>
              <a:pathLst>
                <a:path w="266" h="332" extrusionOk="0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2177" name="Google Shape;2177;gaad0aca9c7_0_369"/>
            <p:cNvSpPr/>
            <p:nvPr/>
          </p:nvSpPr>
          <p:spPr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l" t="t" r="r" b="b"/>
              <a:pathLst>
                <a:path w="34" h="31" extrusionOk="0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178" name="Google Shape;2178;gaad0aca9c7_0_369"/>
            <p:cNvCxnSpPr/>
            <p:nvPr/>
          </p:nvCxnSpPr>
          <p:spPr>
            <a:xfrm>
              <a:off x="-4763" y="9525"/>
              <a:ext cx="0" cy="0"/>
            </a:xfrm>
            <a:prstGeom prst="straightConnector1">
              <a:avLst/>
            </a:prstGeom>
            <a:solidFill>
              <a:schemeClr val="dk2">
                <a:alpha val="44310"/>
              </a:schemeClr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179" name="Google Shape;2179;gaad0aca9c7_0_369"/>
            <p:cNvSpPr/>
            <p:nvPr/>
          </p:nvSpPr>
          <p:spPr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l" t="t" r="r" b="b"/>
              <a:pathLst>
                <a:path w="78" h="80" extrusionOk="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2180" name="Google Shape;2180;gaad0aca9c7_0_369"/>
            <p:cNvSpPr/>
            <p:nvPr/>
          </p:nvSpPr>
          <p:spPr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l" t="t" r="r" b="b"/>
              <a:pathLst>
                <a:path w="93" h="303" extrusionOk="0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2181" name="Google Shape;2181;gaad0aca9c7_0_369"/>
            <p:cNvSpPr/>
            <p:nvPr/>
          </p:nvSpPr>
          <p:spPr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l" t="t" r="r" b="b"/>
              <a:pathLst>
                <a:path w="90" h="300" extrusionOk="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2182" name="Google Shape;2182;gaad0aca9c7_0_369"/>
            <p:cNvSpPr/>
            <p:nvPr/>
          </p:nvSpPr>
          <p:spPr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3" name="Google Shape;2183;gaad0aca9c7_0_369"/>
            <p:cNvSpPr/>
            <p:nvPr/>
          </p:nvSpPr>
          <p:spPr>
            <a:xfrm>
              <a:off x="133350" y="4662488"/>
              <a:ext cx="23700" cy="2181300"/>
            </a:xfrm>
            <a:prstGeom prst="rect">
              <a:avLst/>
            </a:pr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4" name="Google Shape;2184;gaad0aca9c7_0_369"/>
            <p:cNvSpPr/>
            <p:nvPr/>
          </p:nvSpPr>
          <p:spPr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l" t="t" r="r" b="b"/>
              <a:pathLst>
                <a:path w="233" h="1135" extrusionOk="0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2185" name="Google Shape;2185;gaad0aca9c7_0_369"/>
            <p:cNvSpPr/>
            <p:nvPr/>
          </p:nvSpPr>
          <p:spPr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6" name="Google Shape;2186;gaad0aca9c7_0_369"/>
            <p:cNvSpPr/>
            <p:nvPr/>
          </p:nvSpPr>
          <p:spPr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l" t="t" r="r" b="b"/>
              <a:pathLst>
                <a:path w="54" h="766" extrusionOk="0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2187" name="Google Shape;2187;gaad0aca9c7_0_369"/>
            <p:cNvSpPr/>
            <p:nvPr/>
          </p:nvSpPr>
          <p:spPr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8" name="Google Shape;2188;gaad0aca9c7_0_369"/>
            <p:cNvSpPr/>
            <p:nvPr/>
          </p:nvSpPr>
          <p:spPr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l" t="t" r="r" b="b"/>
              <a:pathLst>
                <a:path w="236" h="898" extrusionOk="0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2189" name="Google Shape;2189;gaad0aca9c7_0_369"/>
            <p:cNvSpPr/>
            <p:nvPr/>
          </p:nvSpPr>
          <p:spPr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l" t="t" r="r" b="b"/>
              <a:pathLst>
                <a:path w="96" h="575" extrusionOk="0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2190" name="Google Shape;2190;gaad0aca9c7_0_369"/>
            <p:cNvSpPr/>
            <p:nvPr/>
          </p:nvSpPr>
          <p:spPr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1" name="Google Shape;2191;gaad0aca9c7_0_369"/>
            <p:cNvSpPr/>
            <p:nvPr/>
          </p:nvSpPr>
          <p:spPr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2" name="Google Shape;2192;gaad0aca9c7_0_369"/>
            <p:cNvSpPr/>
            <p:nvPr/>
          </p:nvSpPr>
          <p:spPr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l" t="t" r="r" b="b"/>
              <a:pathLst>
                <a:path w="263" h="326" extrusionOk="0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2193" name="Google Shape;2193;gaad0aca9c7_0_369"/>
            <p:cNvSpPr/>
            <p:nvPr/>
          </p:nvSpPr>
          <p:spPr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l" t="t" r="r" b="b"/>
              <a:pathLst>
                <a:path w="33" h="31" extrusionOk="0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94" name="Google Shape;2194;gaad0aca9c7_0_369"/>
          <p:cNvSpPr txBox="1">
            <a:spLocks noGrp="1"/>
          </p:cNvSpPr>
          <p:nvPr>
            <p:ph type="body" idx="1"/>
          </p:nvPr>
        </p:nvSpPr>
        <p:spPr>
          <a:xfrm>
            <a:off x="1206500" y="1310054"/>
            <a:ext cx="9840900" cy="44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3778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50"/>
              <a:buChar char="•"/>
            </a:pPr>
            <a:r>
              <a:rPr lang="de-DE" sz="2500">
                <a:solidFill>
                  <a:schemeClr val="dk1"/>
                </a:solidFill>
              </a:rPr>
              <a:t>mithilfe von CBPN und DKNN durchschnittliche Genauigkeit von 95-98%</a:t>
            </a:r>
            <a:endParaRPr sz="2500">
              <a:solidFill>
                <a:schemeClr val="dk1"/>
              </a:solidFill>
            </a:endParaRPr>
          </a:p>
          <a:p>
            <a:pPr marL="2286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dk1"/>
              </a:solidFill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lang="de-DE" sz="2500">
                <a:solidFill>
                  <a:schemeClr val="dk1"/>
                </a:solidFill>
              </a:rPr>
              <a:t>Verbesserung von 3-4% </a:t>
            </a:r>
            <a:endParaRPr sz="2500">
              <a:solidFill>
                <a:schemeClr val="dk1"/>
              </a:solidFill>
            </a:endParaRPr>
          </a:p>
          <a:p>
            <a:pPr marL="2286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dk1"/>
              </a:solidFill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lang="de-DE" sz="2500">
                <a:solidFill>
                  <a:schemeClr val="dk1"/>
                </a:solidFill>
              </a:rPr>
              <a:t>Berechnungskomplexität verringert </a:t>
            </a:r>
            <a:endParaRPr sz="2500">
              <a:solidFill>
                <a:schemeClr val="dk1"/>
              </a:solidFill>
            </a:endParaRPr>
          </a:p>
        </p:txBody>
      </p:sp>
      <p:grpSp>
        <p:nvGrpSpPr>
          <p:cNvPr id="2195" name="Google Shape;2195;gaad0aca9c7_0_369"/>
          <p:cNvGrpSpPr/>
          <p:nvPr/>
        </p:nvGrpSpPr>
        <p:grpSpPr>
          <a:xfrm>
            <a:off x="11364912" y="0"/>
            <a:ext cx="674688" cy="6848475"/>
            <a:chOff x="11364912" y="0"/>
            <a:chExt cx="674688" cy="6848475"/>
          </a:xfrm>
        </p:grpSpPr>
        <p:sp>
          <p:nvSpPr>
            <p:cNvPr id="2196" name="Google Shape;2196;gaad0aca9c7_0_369"/>
            <p:cNvSpPr/>
            <p:nvPr/>
          </p:nvSpPr>
          <p:spPr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l" t="t" r="r" b="b"/>
              <a:pathLst>
                <a:path w="263" h="323" extrusionOk="0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2197" name="Google Shape;2197;gaad0aca9c7_0_369"/>
            <p:cNvSpPr/>
            <p:nvPr/>
          </p:nvSpPr>
          <p:spPr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l" t="t" r="r" b="b"/>
              <a:pathLst>
                <a:path w="33" h="32" extrusionOk="0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8" name="Google Shape;2198;gaad0aca9c7_0_369"/>
            <p:cNvSpPr/>
            <p:nvPr/>
          </p:nvSpPr>
          <p:spPr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9" name="Google Shape;2199;gaad0aca9c7_0_369"/>
            <p:cNvSpPr/>
            <p:nvPr/>
          </p:nvSpPr>
          <p:spPr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l" t="t" r="r" b="b"/>
              <a:pathLst>
                <a:path w="188" h="727" extrusionOk="0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2200" name="Google Shape;2200;gaad0aca9c7_0_369"/>
            <p:cNvSpPr/>
            <p:nvPr/>
          </p:nvSpPr>
          <p:spPr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l" t="t" r="r" b="b"/>
              <a:pathLst>
                <a:path w="33" h="33" extrusionOk="0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1" name="Google Shape;2201;gaad0aca9c7_0_369"/>
            <p:cNvSpPr/>
            <p:nvPr/>
          </p:nvSpPr>
          <p:spPr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l" t="t" r="r" b="b"/>
              <a:pathLst>
                <a:path w="192" h="973" extrusionOk="0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2202" name="Google Shape;2202;gaad0aca9c7_0_369"/>
            <p:cNvSpPr/>
            <p:nvPr/>
          </p:nvSpPr>
          <p:spPr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3" name="Google Shape;2203;gaad0aca9c7_0_369"/>
            <p:cNvSpPr/>
            <p:nvPr/>
          </p:nvSpPr>
          <p:spPr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l" t="t" r="r" b="b"/>
              <a:pathLst>
                <a:path w="194" h="1135" extrusionOk="0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2204" name="Google Shape;2204;gaad0aca9c7_0_369"/>
            <p:cNvSpPr/>
            <p:nvPr/>
          </p:nvSpPr>
          <p:spPr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5" name="Google Shape;2205;gaad0aca9c7_0_369"/>
            <p:cNvSpPr/>
            <p:nvPr/>
          </p:nvSpPr>
          <p:spPr>
            <a:xfrm>
              <a:off x="11939587" y="6596063"/>
              <a:ext cx="23700" cy="252300"/>
            </a:xfrm>
            <a:prstGeom prst="rect">
              <a:avLst/>
            </a:pr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06" name="Google Shape;2206;gaad0aca9c7_0_369"/>
          <p:cNvSpPr txBox="1">
            <a:spLocks noGrp="1"/>
          </p:cNvSpPr>
          <p:nvPr>
            <p:ph type="ftr" idx="11"/>
          </p:nvPr>
        </p:nvSpPr>
        <p:spPr>
          <a:xfrm>
            <a:off x="1141412" y="6248399"/>
            <a:ext cx="623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>
                <a:solidFill>
                  <a:schemeClr val="dk1"/>
                </a:solidFill>
              </a:rPr>
              <a:t>BRUCKNER, HANGLER, MOSER-SCHWAIGER &amp; SPERL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207" name="Google Shape;2207;gaad0aca9c7_0_369"/>
          <p:cNvSpPr txBox="1">
            <a:spLocks noGrp="1"/>
          </p:cNvSpPr>
          <p:nvPr>
            <p:ph type="sldNum" idx="12"/>
          </p:nvPr>
        </p:nvSpPr>
        <p:spPr>
          <a:xfrm>
            <a:off x="10276321" y="6232944"/>
            <a:ext cx="771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38</a:t>
            </a:fld>
            <a:endParaRPr sz="800"/>
          </a:p>
        </p:txBody>
      </p:sp>
      <p:sp>
        <p:nvSpPr>
          <p:cNvPr id="2208" name="Google Shape;2208;gaad0aca9c7_0_369"/>
          <p:cNvSpPr txBox="1">
            <a:spLocks noGrp="1"/>
          </p:cNvSpPr>
          <p:nvPr>
            <p:ph type="dt" idx="10"/>
          </p:nvPr>
        </p:nvSpPr>
        <p:spPr>
          <a:xfrm>
            <a:off x="7456921" y="623948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solidFill>
                  <a:schemeClr val="dk1"/>
                </a:solidFill>
              </a:rPr>
              <a:t>Freitag, 15. Jänner 2021</a:t>
            </a:r>
            <a:endParaRPr cap="non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4" name="Google Shape;2214;gb537eccc66_0_0"/>
          <p:cNvPicPr preferRelativeResize="0"/>
          <p:nvPr/>
        </p:nvPicPr>
        <p:blipFill rotWithShape="1">
          <a:blip r:embed="rId3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15" name="Google Shape;2215;gb537eccc66_0_0"/>
          <p:cNvSpPr/>
          <p:nvPr/>
        </p:nvSpPr>
        <p:spPr>
          <a:xfrm>
            <a:off x="1" y="-1"/>
            <a:ext cx="121920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A6A6A6"/>
              </a:gs>
            </a:gsLst>
            <a:lin ang="504008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16" name="Google Shape;2216;gb537eccc66_0_0"/>
          <p:cNvSpPr txBox="1">
            <a:spLocks noGrp="1"/>
          </p:cNvSpPr>
          <p:nvPr>
            <p:ph type="title"/>
          </p:nvPr>
        </p:nvSpPr>
        <p:spPr>
          <a:xfrm>
            <a:off x="0" y="7205"/>
            <a:ext cx="12192000" cy="812700"/>
          </a:xfrm>
          <a:prstGeom prst="rect">
            <a:avLst/>
          </a:prstGeom>
          <a:gradFill>
            <a:gsLst>
              <a:gs pos="0">
                <a:srgbClr val="989EAB"/>
              </a:gs>
              <a:gs pos="50000">
                <a:srgbClr val="C1C4CA"/>
              </a:gs>
              <a:gs pos="100000">
                <a:srgbClr val="E1E3E4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wentieth Century"/>
              <a:buNone/>
            </a:pPr>
            <a:r>
              <a:rPr lang="de-DE" sz="4000">
                <a:solidFill>
                  <a:srgbClr val="000000"/>
                </a:solidFill>
              </a:rPr>
              <a:t>Quellen</a:t>
            </a:r>
            <a:endParaRPr sz="4000">
              <a:solidFill>
                <a:srgbClr val="000000"/>
              </a:solidFill>
            </a:endParaRPr>
          </a:p>
        </p:txBody>
      </p:sp>
      <p:grpSp>
        <p:nvGrpSpPr>
          <p:cNvPr id="2217" name="Google Shape;2217;gb537eccc66_0_0"/>
          <p:cNvGrpSpPr/>
          <p:nvPr/>
        </p:nvGrpSpPr>
        <p:grpSpPr>
          <a:xfrm>
            <a:off x="0" y="0"/>
            <a:ext cx="1220788" cy="6858000"/>
            <a:chOff x="-14288" y="0"/>
            <a:chExt cx="1220788" cy="6858000"/>
          </a:xfrm>
        </p:grpSpPr>
        <p:sp>
          <p:nvSpPr>
            <p:cNvPr id="2218" name="Google Shape;2218;gb537eccc66_0_0"/>
            <p:cNvSpPr/>
            <p:nvPr/>
          </p:nvSpPr>
          <p:spPr>
            <a:xfrm>
              <a:off x="114300" y="4763"/>
              <a:ext cx="23700" cy="2181300"/>
            </a:xfrm>
            <a:prstGeom prst="rect">
              <a:avLst/>
            </a:pr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gb537eccc66_0_0"/>
            <p:cNvSpPr/>
            <p:nvPr/>
          </p:nvSpPr>
          <p:spPr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gb537eccc66_0_0"/>
            <p:cNvSpPr/>
            <p:nvPr/>
          </p:nvSpPr>
          <p:spPr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gb537eccc66_0_0"/>
            <p:cNvSpPr/>
            <p:nvPr/>
          </p:nvSpPr>
          <p:spPr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l" t="t" r="r" b="b"/>
              <a:pathLst>
                <a:path w="233" h="1141" extrusionOk="0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2222" name="Google Shape;2222;gb537eccc66_0_0"/>
            <p:cNvSpPr/>
            <p:nvPr/>
          </p:nvSpPr>
          <p:spPr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gb537eccc66_0_0"/>
            <p:cNvSpPr/>
            <p:nvPr/>
          </p:nvSpPr>
          <p:spPr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l" t="t" r="r" b="b"/>
              <a:pathLst>
                <a:path w="233" h="901" extrusionOk="0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2224" name="Google Shape;2224;gb537eccc66_0_0"/>
            <p:cNvSpPr/>
            <p:nvPr/>
          </p:nvSpPr>
          <p:spPr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l" t="t" r="r" b="b"/>
              <a:pathLst>
                <a:path w="96" h="575" extrusionOk="0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2225" name="Google Shape;2225;gb537eccc66_0_0"/>
            <p:cNvSpPr/>
            <p:nvPr/>
          </p:nvSpPr>
          <p:spPr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gb537eccc66_0_0"/>
            <p:cNvSpPr/>
            <p:nvPr/>
          </p:nvSpPr>
          <p:spPr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gb537eccc66_0_0"/>
            <p:cNvSpPr/>
            <p:nvPr/>
          </p:nvSpPr>
          <p:spPr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l" t="t" r="r" b="b"/>
              <a:pathLst>
                <a:path w="266" h="332" extrusionOk="0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2228" name="Google Shape;2228;gb537eccc66_0_0"/>
            <p:cNvSpPr/>
            <p:nvPr/>
          </p:nvSpPr>
          <p:spPr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l" t="t" r="r" b="b"/>
              <a:pathLst>
                <a:path w="34" h="31" extrusionOk="0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229" name="Google Shape;2229;gb537eccc66_0_0"/>
            <p:cNvCxnSpPr/>
            <p:nvPr/>
          </p:nvCxnSpPr>
          <p:spPr>
            <a:xfrm>
              <a:off x="-4763" y="9525"/>
              <a:ext cx="0" cy="0"/>
            </a:xfrm>
            <a:prstGeom prst="straightConnector1">
              <a:avLst/>
            </a:prstGeom>
            <a:solidFill>
              <a:schemeClr val="dk2">
                <a:alpha val="44310"/>
              </a:schemeClr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230" name="Google Shape;2230;gb537eccc66_0_0"/>
            <p:cNvSpPr/>
            <p:nvPr/>
          </p:nvSpPr>
          <p:spPr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l" t="t" r="r" b="b"/>
              <a:pathLst>
                <a:path w="78" h="80" extrusionOk="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2231" name="Google Shape;2231;gb537eccc66_0_0"/>
            <p:cNvSpPr/>
            <p:nvPr/>
          </p:nvSpPr>
          <p:spPr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l" t="t" r="r" b="b"/>
              <a:pathLst>
                <a:path w="93" h="303" extrusionOk="0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2232" name="Google Shape;2232;gb537eccc66_0_0"/>
            <p:cNvSpPr/>
            <p:nvPr/>
          </p:nvSpPr>
          <p:spPr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l" t="t" r="r" b="b"/>
              <a:pathLst>
                <a:path w="90" h="300" extrusionOk="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2233" name="Google Shape;2233;gb537eccc66_0_0"/>
            <p:cNvSpPr/>
            <p:nvPr/>
          </p:nvSpPr>
          <p:spPr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gb537eccc66_0_0"/>
            <p:cNvSpPr/>
            <p:nvPr/>
          </p:nvSpPr>
          <p:spPr>
            <a:xfrm>
              <a:off x="133350" y="4662488"/>
              <a:ext cx="23700" cy="2181300"/>
            </a:xfrm>
            <a:prstGeom prst="rect">
              <a:avLst/>
            </a:pr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5" name="Google Shape;2235;gb537eccc66_0_0"/>
            <p:cNvSpPr/>
            <p:nvPr/>
          </p:nvSpPr>
          <p:spPr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l" t="t" r="r" b="b"/>
              <a:pathLst>
                <a:path w="233" h="1135" extrusionOk="0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2236" name="Google Shape;2236;gb537eccc66_0_0"/>
            <p:cNvSpPr/>
            <p:nvPr/>
          </p:nvSpPr>
          <p:spPr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7" name="Google Shape;2237;gb537eccc66_0_0"/>
            <p:cNvSpPr/>
            <p:nvPr/>
          </p:nvSpPr>
          <p:spPr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l" t="t" r="r" b="b"/>
              <a:pathLst>
                <a:path w="54" h="766" extrusionOk="0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2238" name="Google Shape;2238;gb537eccc66_0_0"/>
            <p:cNvSpPr/>
            <p:nvPr/>
          </p:nvSpPr>
          <p:spPr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gb537eccc66_0_0"/>
            <p:cNvSpPr/>
            <p:nvPr/>
          </p:nvSpPr>
          <p:spPr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l" t="t" r="r" b="b"/>
              <a:pathLst>
                <a:path w="236" h="898" extrusionOk="0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2240" name="Google Shape;2240;gb537eccc66_0_0"/>
            <p:cNvSpPr/>
            <p:nvPr/>
          </p:nvSpPr>
          <p:spPr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l" t="t" r="r" b="b"/>
              <a:pathLst>
                <a:path w="96" h="575" extrusionOk="0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2241" name="Google Shape;2241;gb537eccc66_0_0"/>
            <p:cNvSpPr/>
            <p:nvPr/>
          </p:nvSpPr>
          <p:spPr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2" name="Google Shape;2242;gb537eccc66_0_0"/>
            <p:cNvSpPr/>
            <p:nvPr/>
          </p:nvSpPr>
          <p:spPr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3" name="Google Shape;2243;gb537eccc66_0_0"/>
            <p:cNvSpPr/>
            <p:nvPr/>
          </p:nvSpPr>
          <p:spPr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l" t="t" r="r" b="b"/>
              <a:pathLst>
                <a:path w="263" h="326" extrusionOk="0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2244" name="Google Shape;2244;gb537eccc66_0_0"/>
            <p:cNvSpPr/>
            <p:nvPr/>
          </p:nvSpPr>
          <p:spPr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l" t="t" r="r" b="b"/>
              <a:pathLst>
                <a:path w="33" h="31" extrusionOk="0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45" name="Google Shape;2245;gb537eccc66_0_0"/>
          <p:cNvSpPr txBox="1">
            <a:spLocks noGrp="1"/>
          </p:cNvSpPr>
          <p:nvPr>
            <p:ph type="body" idx="1"/>
          </p:nvPr>
        </p:nvSpPr>
        <p:spPr>
          <a:xfrm>
            <a:off x="1206500" y="1310050"/>
            <a:ext cx="9840900" cy="46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607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50"/>
              <a:buChar char="•"/>
            </a:pPr>
            <a:r>
              <a:rPr lang="de-DE" sz="1400">
                <a:solidFill>
                  <a:schemeClr val="dk1"/>
                </a:solidFill>
              </a:rPr>
              <a:t>Aufbau eines Neurons: </a:t>
            </a:r>
            <a:r>
              <a:rPr lang="de-DE" sz="11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https://de.123rf.com/photo_56921155_anatomie-eines-typischen-menschlichen-neuron-axon-synapse-dendriten-mitochondrium-myelinscheide-knot.html</a:t>
            </a:r>
            <a:endParaRPr sz="1900" u="sng">
              <a:solidFill>
                <a:srgbClr val="000000"/>
              </a:solidFill>
            </a:endParaRPr>
          </a:p>
          <a:p>
            <a:pPr marL="457200" lvl="0" indent="-3460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50"/>
              <a:buChar char="•"/>
            </a:pPr>
            <a:r>
              <a:rPr lang="de-DE" sz="1400">
                <a:solidFill>
                  <a:schemeClr val="dk1"/>
                </a:solidFill>
              </a:rPr>
              <a:t>Teuvo Kohonen: </a:t>
            </a:r>
            <a:r>
              <a:rPr lang="de-DE" sz="1100" u="sng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https://de.wikipedia.org/wiki/Datei:Teuvo-Kohonen-2.jpg</a:t>
            </a:r>
            <a:endParaRPr sz="1900" u="sng">
              <a:solidFill>
                <a:srgbClr val="000000"/>
              </a:solidFill>
            </a:endParaRPr>
          </a:p>
          <a:p>
            <a:pPr marL="45720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•"/>
            </a:pPr>
            <a:r>
              <a:rPr lang="de-DE" sz="1400">
                <a:solidFill>
                  <a:schemeClr val="dk1"/>
                </a:solidFill>
              </a:rPr>
              <a:t>“SOM mit 2 Eingabe Neuronen und einer 3x3 Kohonen Schicht”:</a:t>
            </a:r>
            <a:br>
              <a:rPr lang="de-DE" sz="1400">
                <a:solidFill>
                  <a:schemeClr val="dk1"/>
                </a:solidFill>
              </a:rPr>
            </a:br>
            <a:r>
              <a:rPr lang="de-DE" sz="1400">
                <a:solidFill>
                  <a:schemeClr val="dk1"/>
                </a:solidFill>
              </a:rPr>
              <a:t>Neuronale Netze programmieren mit Python…, Joachim Steinwendner, Roland Schwaiger, S. 333, Abbildung 12.7</a:t>
            </a:r>
            <a:endParaRPr sz="1400">
              <a:solidFill>
                <a:schemeClr val="dk1"/>
              </a:solidFill>
            </a:endParaRPr>
          </a:p>
          <a:p>
            <a:pPr marL="45720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•"/>
            </a:pPr>
            <a:r>
              <a:rPr lang="de-DE" sz="1400">
                <a:solidFill>
                  <a:schemeClr val="dk1"/>
                </a:solidFill>
              </a:rPr>
              <a:t>“Euklidischer Abstand” Vektorgrafik: Neuronale Netze programmieren mit Python…, S. 335, Abbildung 12.8</a:t>
            </a:r>
            <a:endParaRPr sz="1400">
              <a:solidFill>
                <a:schemeClr val="dk1"/>
              </a:solidFill>
            </a:endParaRPr>
          </a:p>
          <a:p>
            <a:pPr marL="45720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•"/>
            </a:pPr>
            <a:r>
              <a:rPr lang="de-DE" sz="1400">
                <a:solidFill>
                  <a:schemeClr val="dk1"/>
                </a:solidFill>
              </a:rPr>
              <a:t>“Lernrate” Graph: Neuronale Netze programmieren mit Python…, S. 335, Abbildung 12.9</a:t>
            </a:r>
            <a:endParaRPr sz="1400">
              <a:solidFill>
                <a:schemeClr val="dk1"/>
              </a:solidFill>
            </a:endParaRPr>
          </a:p>
          <a:p>
            <a:pPr marL="45720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•"/>
            </a:pPr>
            <a:r>
              <a:rPr lang="de-DE" sz="1400">
                <a:solidFill>
                  <a:schemeClr val="dk1"/>
                </a:solidFill>
              </a:rPr>
              <a:t>“Nachbarschaftsfunktion” Grafik: Neuronale Netze programmieren mit Python…, S. 337, Abbildung 12.10</a:t>
            </a:r>
            <a:endParaRPr sz="1400">
              <a:solidFill>
                <a:schemeClr val="dk1"/>
              </a:solidFill>
            </a:endParaRPr>
          </a:p>
          <a:p>
            <a:pPr marL="45720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•"/>
            </a:pPr>
            <a:r>
              <a:rPr lang="de-DE" sz="1400">
                <a:solidFill>
                  <a:schemeClr val="dk1"/>
                </a:solidFill>
              </a:rPr>
              <a:t>Animation Nachbarschafstfunktion: </a:t>
            </a:r>
            <a:r>
              <a:rPr lang="de-DE" sz="1200" u="sng">
                <a:solidFill>
                  <a:srgbClr val="0563C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https://annalyzin.files.wordpress.com/2017/11/som-explaingif.gif?w=609&amp;h=299</a:t>
            </a:r>
            <a:r>
              <a:rPr lang="de-DE" sz="1200">
                <a:solidFill>
                  <a:srgbClr val="4A86E8"/>
                </a:solidFill>
              </a:rPr>
              <a:t> </a:t>
            </a:r>
            <a:endParaRPr sz="1200">
              <a:solidFill>
                <a:srgbClr val="4A86E8"/>
              </a:solidFill>
            </a:endParaRPr>
          </a:p>
          <a:p>
            <a:pPr marL="45720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•"/>
            </a:pPr>
            <a:r>
              <a:rPr lang="de-DE" sz="1400">
                <a:solidFill>
                  <a:schemeClr val="dk1"/>
                </a:solidFill>
              </a:rPr>
              <a:t>Animation Algorithmus: </a:t>
            </a:r>
            <a:r>
              <a:rPr lang="de-DE" sz="1200" u="sng">
                <a:solidFill>
                  <a:srgbClr val="0563C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https://annalyzin.files.wordpress.com/2017/11/som-iterateanimate.gif?w=620</a:t>
            </a:r>
            <a:r>
              <a:rPr lang="de-DE" sz="1200">
                <a:solidFill>
                  <a:srgbClr val="0563C1"/>
                </a:solidFill>
              </a:rPr>
              <a:t> </a:t>
            </a:r>
            <a:endParaRPr sz="1200">
              <a:solidFill>
                <a:schemeClr val="dk1"/>
              </a:solidFill>
            </a:endParaRPr>
          </a:p>
          <a:p>
            <a:pPr marL="45720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</a:pPr>
            <a:r>
              <a:rPr lang="de-DE" sz="1400">
                <a:solidFill>
                  <a:schemeClr val="dk1"/>
                </a:solidFill>
              </a:rPr>
              <a:t>Farb Cluster 3D Würfel:</a:t>
            </a:r>
            <a:r>
              <a:rPr lang="de-DE" sz="1200">
                <a:solidFill>
                  <a:schemeClr val="dk1"/>
                </a:solidFill>
              </a:rPr>
              <a:t> </a:t>
            </a:r>
            <a:r>
              <a:rPr lang="de-DE" sz="1200" u="sng">
                <a:solidFill>
                  <a:srgbClr val="0563C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https://annalyzin.files.wordpress.com/2017/11/som-rawplot2d3d.png?w=620</a:t>
            </a:r>
            <a:r>
              <a:rPr lang="de-DE" sz="1200">
                <a:solidFill>
                  <a:srgbClr val="0563C1"/>
                </a:solidFill>
              </a:rPr>
              <a:t> </a:t>
            </a:r>
            <a:endParaRPr sz="1200">
              <a:solidFill>
                <a:srgbClr val="0563C1"/>
              </a:solidFill>
            </a:endParaRPr>
          </a:p>
          <a:p>
            <a:pPr marL="457200" lvl="0" indent="-3333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Char char="•"/>
            </a:pPr>
            <a:r>
              <a:rPr lang="de-DE" sz="1400">
                <a:solidFill>
                  <a:schemeClr val="dk1"/>
                </a:solidFill>
              </a:rPr>
              <a:t>Somatosensorischer Cortex: </a:t>
            </a:r>
            <a:r>
              <a:rPr lang="de-DE" sz="11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https://anthrowiki.at/images/thumb/f/ff/Somatosensorischer_Cortex.png/250px-Somatosensorischer_Cortex.png</a:t>
            </a:r>
            <a:endParaRPr sz="1400">
              <a:solidFill>
                <a:schemeClr val="dk1"/>
              </a:solidFill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•"/>
            </a:pPr>
            <a:r>
              <a:rPr lang="de-DE" sz="1400">
                <a:solidFill>
                  <a:schemeClr val="dk1"/>
                </a:solidFill>
              </a:rPr>
              <a:t>Hemanth, D., Anitha, J. and Son, L., 2018. Brain signal based human emotion analysis by circular back propagation and Deep Kohonen Neural Networks. Computers &amp; Electrical Engineering, 68, pp.170-180.</a:t>
            </a:r>
            <a:endParaRPr sz="14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>
                <a:solidFill>
                  <a:schemeClr val="dk1"/>
                </a:solidFill>
              </a:rPr>
              <a:t> </a:t>
            </a:r>
            <a:r>
              <a:rPr lang="de-DE" sz="1200" u="sng">
                <a:solidFill>
                  <a:srgbClr val="0563C1"/>
                </a:solidFill>
              </a:rPr>
              <a:t> </a:t>
            </a:r>
            <a:r>
              <a:rPr lang="de-DE" sz="1200" u="sng">
                <a:solidFill>
                  <a:srgbClr val="0563C1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https://doi.org/10.1016/j.compeleceng.2018.04.006</a:t>
            </a:r>
            <a:endParaRPr sz="1100" u="sng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•"/>
            </a:pPr>
            <a:r>
              <a:rPr lang="de-DE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Trainierte Datensätze: </a:t>
            </a:r>
            <a:r>
              <a:rPr lang="de-DE" sz="11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200" u="sng">
                <a:solidFill>
                  <a:srgbClr val="1C4587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https://eklavyafcb.github.io/docs/KohonenThesis.pd</a:t>
            </a:r>
            <a:endParaRPr sz="1200">
              <a:solidFill>
                <a:srgbClr val="1C4587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•"/>
            </a:pPr>
            <a:r>
              <a:rPr lang="de-DE" sz="1200">
                <a:solidFill>
                  <a:srgbClr val="000000"/>
                </a:solidFill>
              </a:rPr>
              <a:t>RGB Farbmodell: </a:t>
            </a:r>
            <a:r>
              <a:rPr lang="de-DE" sz="1200" u="sng">
                <a:solidFill>
                  <a:srgbClr val="1C4587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https://www.flyeralarm.com/blog/de/cmyk-vs-rgb-die-wichtigsten-unterschiede</a:t>
            </a:r>
            <a:endParaRPr sz="1200">
              <a:solidFill>
                <a:srgbClr val="1C4587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•"/>
            </a:pPr>
            <a:r>
              <a:rPr lang="de-DE" sz="1200">
                <a:solidFill>
                  <a:srgbClr val="000000"/>
                </a:solidFill>
              </a:rPr>
              <a:t>EMNIST Datensatz:</a:t>
            </a:r>
            <a:r>
              <a:rPr lang="de-DE" sz="1200">
                <a:solidFill>
                  <a:srgbClr val="1C4587"/>
                </a:solidFill>
              </a:rPr>
              <a:t> </a:t>
            </a:r>
            <a:r>
              <a:rPr lang="de-DE" sz="1200" u="sng">
                <a:solidFill>
                  <a:srgbClr val="1C4587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https://assets.digitalocean.com/articles/handwriting_tensorflow_python3/wBCHXId.png</a:t>
            </a:r>
            <a:endParaRPr sz="1200">
              <a:solidFill>
                <a:srgbClr val="1C4587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•"/>
            </a:pPr>
            <a:r>
              <a:rPr lang="de-DE" sz="1200">
                <a:solidFill>
                  <a:srgbClr val="000000"/>
                </a:solidFill>
              </a:rPr>
              <a:t>Irisblüte:</a:t>
            </a:r>
            <a:r>
              <a:rPr lang="de-DE" sz="1200">
                <a:solidFill>
                  <a:srgbClr val="1C4587"/>
                </a:solidFill>
              </a:rPr>
              <a:t> </a:t>
            </a:r>
            <a:r>
              <a:rPr lang="de-DE" sz="1200" u="sng">
                <a:solidFill>
                  <a:srgbClr val="1C4587"/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https://naturfotografen-forum.de/o382163-Irisblüte</a:t>
            </a:r>
            <a:endParaRPr sz="1200">
              <a:solidFill>
                <a:srgbClr val="1C4587"/>
              </a:solidFill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dk1"/>
              </a:solidFill>
            </a:endParaRPr>
          </a:p>
        </p:txBody>
      </p:sp>
      <p:grpSp>
        <p:nvGrpSpPr>
          <p:cNvPr id="2246" name="Google Shape;2246;gb537eccc66_0_0"/>
          <p:cNvGrpSpPr/>
          <p:nvPr/>
        </p:nvGrpSpPr>
        <p:grpSpPr>
          <a:xfrm>
            <a:off x="11364912" y="0"/>
            <a:ext cx="674688" cy="6848475"/>
            <a:chOff x="11364912" y="0"/>
            <a:chExt cx="674688" cy="6848475"/>
          </a:xfrm>
        </p:grpSpPr>
        <p:sp>
          <p:nvSpPr>
            <p:cNvPr id="2247" name="Google Shape;2247;gb537eccc66_0_0"/>
            <p:cNvSpPr/>
            <p:nvPr/>
          </p:nvSpPr>
          <p:spPr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l" t="t" r="r" b="b"/>
              <a:pathLst>
                <a:path w="263" h="323" extrusionOk="0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2248" name="Google Shape;2248;gb537eccc66_0_0"/>
            <p:cNvSpPr/>
            <p:nvPr/>
          </p:nvSpPr>
          <p:spPr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l" t="t" r="r" b="b"/>
              <a:pathLst>
                <a:path w="33" h="32" extrusionOk="0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9" name="Google Shape;2249;gb537eccc66_0_0"/>
            <p:cNvSpPr/>
            <p:nvPr/>
          </p:nvSpPr>
          <p:spPr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0" name="Google Shape;2250;gb537eccc66_0_0"/>
            <p:cNvSpPr/>
            <p:nvPr/>
          </p:nvSpPr>
          <p:spPr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l" t="t" r="r" b="b"/>
              <a:pathLst>
                <a:path w="188" h="727" extrusionOk="0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2251" name="Google Shape;2251;gb537eccc66_0_0"/>
            <p:cNvSpPr/>
            <p:nvPr/>
          </p:nvSpPr>
          <p:spPr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l" t="t" r="r" b="b"/>
              <a:pathLst>
                <a:path w="33" h="33" extrusionOk="0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gb537eccc66_0_0"/>
            <p:cNvSpPr/>
            <p:nvPr/>
          </p:nvSpPr>
          <p:spPr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l" t="t" r="r" b="b"/>
              <a:pathLst>
                <a:path w="192" h="973" extrusionOk="0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2253" name="Google Shape;2253;gb537eccc66_0_0"/>
            <p:cNvSpPr/>
            <p:nvPr/>
          </p:nvSpPr>
          <p:spPr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gb537eccc66_0_0"/>
            <p:cNvSpPr/>
            <p:nvPr/>
          </p:nvSpPr>
          <p:spPr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l" t="t" r="r" b="b"/>
              <a:pathLst>
                <a:path w="194" h="1135" extrusionOk="0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</p:sp>
        <p:sp>
          <p:nvSpPr>
            <p:cNvPr id="2255" name="Google Shape;2255;gb537eccc66_0_0"/>
            <p:cNvSpPr/>
            <p:nvPr/>
          </p:nvSpPr>
          <p:spPr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6" name="Google Shape;2256;gb537eccc66_0_0"/>
            <p:cNvSpPr/>
            <p:nvPr/>
          </p:nvSpPr>
          <p:spPr>
            <a:xfrm>
              <a:off x="11939587" y="6596063"/>
              <a:ext cx="23700" cy="252300"/>
            </a:xfrm>
            <a:prstGeom prst="rect">
              <a:avLst/>
            </a:prstGeom>
            <a:solidFill>
              <a:schemeClr val="dk2">
                <a:alpha val="44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57" name="Google Shape;2257;gb537eccc66_0_0"/>
          <p:cNvSpPr txBox="1">
            <a:spLocks noGrp="1"/>
          </p:cNvSpPr>
          <p:nvPr>
            <p:ph type="ftr" idx="11"/>
          </p:nvPr>
        </p:nvSpPr>
        <p:spPr>
          <a:xfrm>
            <a:off x="1141412" y="6248399"/>
            <a:ext cx="623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>
                <a:solidFill>
                  <a:schemeClr val="dk1"/>
                </a:solidFill>
              </a:rPr>
              <a:t>BRUCKNER, HANGLER, MOSER-SCHWAIGER &amp; SPERL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258" name="Google Shape;2258;gb537eccc66_0_0"/>
          <p:cNvSpPr txBox="1">
            <a:spLocks noGrp="1"/>
          </p:cNvSpPr>
          <p:nvPr>
            <p:ph type="sldNum" idx="12"/>
          </p:nvPr>
        </p:nvSpPr>
        <p:spPr>
          <a:xfrm>
            <a:off x="10276321" y="6232944"/>
            <a:ext cx="771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39</a:t>
            </a:fld>
            <a:endParaRPr sz="800"/>
          </a:p>
        </p:txBody>
      </p:sp>
      <p:sp>
        <p:nvSpPr>
          <p:cNvPr id="2259" name="Google Shape;2259;gb537eccc66_0_0"/>
          <p:cNvSpPr txBox="1">
            <a:spLocks noGrp="1"/>
          </p:cNvSpPr>
          <p:nvPr>
            <p:ph type="dt" idx="10"/>
          </p:nvPr>
        </p:nvSpPr>
        <p:spPr>
          <a:xfrm>
            <a:off x="7456921" y="623948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solidFill>
                  <a:schemeClr val="dk1"/>
                </a:solidFill>
              </a:rPr>
              <a:t>Freitag, 15. Jänner 2021</a:t>
            </a:r>
            <a:endParaRPr cap="non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" name="Google Shape;415;gb4853bf9b6_2_130"/>
          <p:cNvPicPr preferRelativeResize="0"/>
          <p:nvPr/>
        </p:nvPicPr>
        <p:blipFill rotWithShape="1">
          <a:blip r:embed="rId3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gb4853bf9b6_2_130"/>
          <p:cNvSpPr/>
          <p:nvPr/>
        </p:nvSpPr>
        <p:spPr>
          <a:xfrm>
            <a:off x="1" y="-1"/>
            <a:ext cx="121920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A6A6A6"/>
              </a:gs>
            </a:gsLst>
            <a:lin ang="504008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17" name="Google Shape;417;gb4853bf9b6_2_130"/>
          <p:cNvSpPr txBox="1">
            <a:spLocks noGrp="1"/>
          </p:cNvSpPr>
          <p:nvPr>
            <p:ph type="title"/>
          </p:nvPr>
        </p:nvSpPr>
        <p:spPr>
          <a:xfrm>
            <a:off x="0" y="7205"/>
            <a:ext cx="12192000" cy="812700"/>
          </a:xfrm>
          <a:prstGeom prst="rect">
            <a:avLst/>
          </a:prstGeom>
          <a:gradFill>
            <a:gsLst>
              <a:gs pos="0">
                <a:srgbClr val="989EAB"/>
              </a:gs>
              <a:gs pos="50000">
                <a:srgbClr val="C1C4CA"/>
              </a:gs>
              <a:gs pos="100000">
                <a:srgbClr val="E1E3E4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wentieth Century"/>
              <a:buNone/>
            </a:pPr>
            <a:r>
              <a:rPr lang="de-DE" sz="4000">
                <a:solidFill>
                  <a:srgbClr val="000000"/>
                </a:solidFill>
              </a:rPr>
              <a:t>Was sind Künstliche Neuronale Netze (KNN)</a:t>
            </a:r>
            <a:endParaRPr sz="4000">
              <a:solidFill>
                <a:srgbClr val="000000"/>
              </a:solidFill>
            </a:endParaRPr>
          </a:p>
        </p:txBody>
      </p:sp>
      <p:grpSp>
        <p:nvGrpSpPr>
          <p:cNvPr id="418" name="Google Shape;418;gb4853bf9b6_2_130"/>
          <p:cNvGrpSpPr/>
          <p:nvPr/>
        </p:nvGrpSpPr>
        <p:grpSpPr>
          <a:xfrm>
            <a:off x="0" y="0"/>
            <a:ext cx="1220788" cy="6858000"/>
            <a:chOff x="-14288" y="0"/>
            <a:chExt cx="1220788" cy="6858000"/>
          </a:xfrm>
        </p:grpSpPr>
        <p:sp>
          <p:nvSpPr>
            <p:cNvPr id="419" name="Google Shape;419;gb4853bf9b6_2_130"/>
            <p:cNvSpPr/>
            <p:nvPr/>
          </p:nvSpPr>
          <p:spPr>
            <a:xfrm>
              <a:off x="114300" y="4763"/>
              <a:ext cx="23700" cy="2181300"/>
            </a:xfrm>
            <a:prstGeom prst="rect">
              <a:avLst/>
            </a:prstGeom>
            <a:solidFill>
              <a:schemeClr val="dk2">
                <a:alpha val="4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gb4853bf9b6_2_130"/>
            <p:cNvSpPr/>
            <p:nvPr/>
          </p:nvSpPr>
          <p:spPr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gb4853bf9b6_2_130"/>
            <p:cNvSpPr/>
            <p:nvPr/>
          </p:nvSpPr>
          <p:spPr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gb4853bf9b6_2_130"/>
            <p:cNvSpPr/>
            <p:nvPr/>
          </p:nvSpPr>
          <p:spPr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l" t="t" r="r" b="b"/>
              <a:pathLst>
                <a:path w="233" h="1141" extrusionOk="0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</p:sp>
        <p:sp>
          <p:nvSpPr>
            <p:cNvPr id="423" name="Google Shape;423;gb4853bf9b6_2_130"/>
            <p:cNvSpPr/>
            <p:nvPr/>
          </p:nvSpPr>
          <p:spPr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gb4853bf9b6_2_130"/>
            <p:cNvSpPr/>
            <p:nvPr/>
          </p:nvSpPr>
          <p:spPr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l" t="t" r="r" b="b"/>
              <a:pathLst>
                <a:path w="233" h="901" extrusionOk="0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</p:sp>
        <p:sp>
          <p:nvSpPr>
            <p:cNvPr id="425" name="Google Shape;425;gb4853bf9b6_2_130"/>
            <p:cNvSpPr/>
            <p:nvPr/>
          </p:nvSpPr>
          <p:spPr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l" t="t" r="r" b="b"/>
              <a:pathLst>
                <a:path w="96" h="575" extrusionOk="0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</p:sp>
        <p:sp>
          <p:nvSpPr>
            <p:cNvPr id="426" name="Google Shape;426;gb4853bf9b6_2_130"/>
            <p:cNvSpPr/>
            <p:nvPr/>
          </p:nvSpPr>
          <p:spPr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gb4853bf9b6_2_130"/>
            <p:cNvSpPr/>
            <p:nvPr/>
          </p:nvSpPr>
          <p:spPr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gb4853bf9b6_2_130"/>
            <p:cNvSpPr/>
            <p:nvPr/>
          </p:nvSpPr>
          <p:spPr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l" t="t" r="r" b="b"/>
              <a:pathLst>
                <a:path w="266" h="332" extrusionOk="0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</p:sp>
        <p:sp>
          <p:nvSpPr>
            <p:cNvPr id="429" name="Google Shape;429;gb4853bf9b6_2_130"/>
            <p:cNvSpPr/>
            <p:nvPr/>
          </p:nvSpPr>
          <p:spPr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l" t="t" r="r" b="b"/>
              <a:pathLst>
                <a:path w="34" h="31" extrusionOk="0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30" name="Google Shape;430;gb4853bf9b6_2_130"/>
            <p:cNvCxnSpPr/>
            <p:nvPr/>
          </p:nvCxnSpPr>
          <p:spPr>
            <a:xfrm>
              <a:off x="-4763" y="9525"/>
              <a:ext cx="0" cy="0"/>
            </a:xfrm>
            <a:prstGeom prst="straightConnector1">
              <a:avLst/>
            </a:prstGeom>
            <a:solidFill>
              <a:schemeClr val="dk2">
                <a:alpha val="43920"/>
              </a:schemeClr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431" name="Google Shape;431;gb4853bf9b6_2_130"/>
            <p:cNvSpPr/>
            <p:nvPr/>
          </p:nvSpPr>
          <p:spPr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l" t="t" r="r" b="b"/>
              <a:pathLst>
                <a:path w="78" h="80" extrusionOk="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</p:sp>
        <p:sp>
          <p:nvSpPr>
            <p:cNvPr id="432" name="Google Shape;432;gb4853bf9b6_2_130"/>
            <p:cNvSpPr/>
            <p:nvPr/>
          </p:nvSpPr>
          <p:spPr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l" t="t" r="r" b="b"/>
              <a:pathLst>
                <a:path w="93" h="303" extrusionOk="0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</p:sp>
        <p:sp>
          <p:nvSpPr>
            <p:cNvPr id="433" name="Google Shape;433;gb4853bf9b6_2_130"/>
            <p:cNvSpPr/>
            <p:nvPr/>
          </p:nvSpPr>
          <p:spPr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l" t="t" r="r" b="b"/>
              <a:pathLst>
                <a:path w="90" h="300" extrusionOk="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</p:sp>
        <p:sp>
          <p:nvSpPr>
            <p:cNvPr id="434" name="Google Shape;434;gb4853bf9b6_2_130"/>
            <p:cNvSpPr/>
            <p:nvPr/>
          </p:nvSpPr>
          <p:spPr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gb4853bf9b6_2_130"/>
            <p:cNvSpPr/>
            <p:nvPr/>
          </p:nvSpPr>
          <p:spPr>
            <a:xfrm>
              <a:off x="133350" y="4662488"/>
              <a:ext cx="23700" cy="2181300"/>
            </a:xfrm>
            <a:prstGeom prst="rect">
              <a:avLst/>
            </a:prstGeom>
            <a:solidFill>
              <a:schemeClr val="dk2">
                <a:alpha val="4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gb4853bf9b6_2_130"/>
            <p:cNvSpPr/>
            <p:nvPr/>
          </p:nvSpPr>
          <p:spPr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l" t="t" r="r" b="b"/>
              <a:pathLst>
                <a:path w="233" h="1135" extrusionOk="0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</p:sp>
        <p:sp>
          <p:nvSpPr>
            <p:cNvPr id="437" name="Google Shape;437;gb4853bf9b6_2_130"/>
            <p:cNvSpPr/>
            <p:nvPr/>
          </p:nvSpPr>
          <p:spPr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gb4853bf9b6_2_130"/>
            <p:cNvSpPr/>
            <p:nvPr/>
          </p:nvSpPr>
          <p:spPr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l" t="t" r="r" b="b"/>
              <a:pathLst>
                <a:path w="54" h="766" extrusionOk="0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</p:sp>
        <p:sp>
          <p:nvSpPr>
            <p:cNvPr id="439" name="Google Shape;439;gb4853bf9b6_2_130"/>
            <p:cNvSpPr/>
            <p:nvPr/>
          </p:nvSpPr>
          <p:spPr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gb4853bf9b6_2_130"/>
            <p:cNvSpPr/>
            <p:nvPr/>
          </p:nvSpPr>
          <p:spPr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l" t="t" r="r" b="b"/>
              <a:pathLst>
                <a:path w="236" h="898" extrusionOk="0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</p:sp>
        <p:sp>
          <p:nvSpPr>
            <p:cNvPr id="441" name="Google Shape;441;gb4853bf9b6_2_130"/>
            <p:cNvSpPr/>
            <p:nvPr/>
          </p:nvSpPr>
          <p:spPr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l" t="t" r="r" b="b"/>
              <a:pathLst>
                <a:path w="96" h="575" extrusionOk="0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</p:sp>
        <p:sp>
          <p:nvSpPr>
            <p:cNvPr id="442" name="Google Shape;442;gb4853bf9b6_2_130"/>
            <p:cNvSpPr/>
            <p:nvPr/>
          </p:nvSpPr>
          <p:spPr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gb4853bf9b6_2_130"/>
            <p:cNvSpPr/>
            <p:nvPr/>
          </p:nvSpPr>
          <p:spPr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gb4853bf9b6_2_130"/>
            <p:cNvSpPr/>
            <p:nvPr/>
          </p:nvSpPr>
          <p:spPr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l" t="t" r="r" b="b"/>
              <a:pathLst>
                <a:path w="263" h="326" extrusionOk="0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</p:sp>
        <p:sp>
          <p:nvSpPr>
            <p:cNvPr id="445" name="Google Shape;445;gb4853bf9b6_2_130"/>
            <p:cNvSpPr/>
            <p:nvPr/>
          </p:nvSpPr>
          <p:spPr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l" t="t" r="r" b="b"/>
              <a:pathLst>
                <a:path w="33" h="31" extrusionOk="0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6" name="Google Shape;446;gb4853bf9b6_2_130"/>
          <p:cNvSpPr txBox="1">
            <a:spLocks noGrp="1"/>
          </p:cNvSpPr>
          <p:nvPr>
            <p:ph type="body" idx="1"/>
          </p:nvPr>
        </p:nvSpPr>
        <p:spPr>
          <a:xfrm>
            <a:off x="1206500" y="1310050"/>
            <a:ext cx="7104300" cy="44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3778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50"/>
              <a:buChar char="•"/>
            </a:pPr>
            <a:r>
              <a:rPr lang="de-DE" sz="2500">
                <a:solidFill>
                  <a:srgbClr val="000000"/>
                </a:solidFill>
              </a:rPr>
              <a:t>Inspiration liegt in der Biologie und als Vorlage dient das menschliche Gehirn</a:t>
            </a:r>
            <a:endParaRPr sz="2500">
              <a:solidFill>
                <a:srgbClr val="000000"/>
              </a:solidFill>
            </a:endParaRPr>
          </a:p>
          <a:p>
            <a:pPr marL="457200" lvl="0" indent="-3778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50"/>
              <a:buChar char="•"/>
            </a:pPr>
            <a:r>
              <a:rPr lang="de-DE" sz="2500">
                <a:solidFill>
                  <a:srgbClr val="000000"/>
                </a:solidFill>
              </a:rPr>
              <a:t>Neuronen bilden Netz</a:t>
            </a:r>
            <a:endParaRPr/>
          </a:p>
          <a:p>
            <a:pPr marL="457200" lvl="0" indent="-3778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50"/>
              <a:buChar char="•"/>
            </a:pPr>
            <a:r>
              <a:rPr lang="de-DE" sz="2500">
                <a:solidFill>
                  <a:srgbClr val="000000"/>
                </a:solidFill>
              </a:rPr>
              <a:t>Dendriten = Eingänge</a:t>
            </a:r>
            <a:endParaRPr/>
          </a:p>
          <a:p>
            <a:pPr marL="457200" lvl="0" indent="-3778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50"/>
              <a:buChar char="•"/>
            </a:pPr>
            <a:r>
              <a:rPr lang="de-DE" sz="2500">
                <a:solidFill>
                  <a:srgbClr val="000000"/>
                </a:solidFill>
              </a:rPr>
              <a:t>Axon = Ausgang</a:t>
            </a:r>
            <a:endParaRPr/>
          </a:p>
          <a:p>
            <a:pPr marL="457200" lvl="0" indent="-3778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50"/>
              <a:buChar char="•"/>
            </a:pPr>
            <a:r>
              <a:rPr lang="de-DE" sz="2500">
                <a:solidFill>
                  <a:srgbClr val="000000"/>
                </a:solidFill>
              </a:rPr>
              <a:t>Synapsen = Schnittstelle im Neuron</a:t>
            </a:r>
            <a:endParaRPr sz="2500">
              <a:solidFill>
                <a:srgbClr val="000000"/>
              </a:solidFill>
            </a:endParaRPr>
          </a:p>
        </p:txBody>
      </p:sp>
      <p:grpSp>
        <p:nvGrpSpPr>
          <p:cNvPr id="447" name="Google Shape;447;gb4853bf9b6_2_130"/>
          <p:cNvGrpSpPr/>
          <p:nvPr/>
        </p:nvGrpSpPr>
        <p:grpSpPr>
          <a:xfrm>
            <a:off x="11364912" y="0"/>
            <a:ext cx="674688" cy="6848475"/>
            <a:chOff x="11364912" y="0"/>
            <a:chExt cx="674688" cy="6848475"/>
          </a:xfrm>
        </p:grpSpPr>
        <p:sp>
          <p:nvSpPr>
            <p:cNvPr id="448" name="Google Shape;448;gb4853bf9b6_2_130"/>
            <p:cNvSpPr/>
            <p:nvPr/>
          </p:nvSpPr>
          <p:spPr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l" t="t" r="r" b="b"/>
              <a:pathLst>
                <a:path w="263" h="323" extrusionOk="0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</p:sp>
        <p:sp>
          <p:nvSpPr>
            <p:cNvPr id="449" name="Google Shape;449;gb4853bf9b6_2_130"/>
            <p:cNvSpPr/>
            <p:nvPr/>
          </p:nvSpPr>
          <p:spPr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l" t="t" r="r" b="b"/>
              <a:pathLst>
                <a:path w="33" h="32" extrusionOk="0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gb4853bf9b6_2_130"/>
            <p:cNvSpPr/>
            <p:nvPr/>
          </p:nvSpPr>
          <p:spPr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gb4853bf9b6_2_130"/>
            <p:cNvSpPr/>
            <p:nvPr/>
          </p:nvSpPr>
          <p:spPr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l" t="t" r="r" b="b"/>
              <a:pathLst>
                <a:path w="188" h="727" extrusionOk="0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</p:sp>
        <p:sp>
          <p:nvSpPr>
            <p:cNvPr id="452" name="Google Shape;452;gb4853bf9b6_2_130"/>
            <p:cNvSpPr/>
            <p:nvPr/>
          </p:nvSpPr>
          <p:spPr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l" t="t" r="r" b="b"/>
              <a:pathLst>
                <a:path w="33" h="33" extrusionOk="0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gb4853bf9b6_2_130"/>
            <p:cNvSpPr/>
            <p:nvPr/>
          </p:nvSpPr>
          <p:spPr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l" t="t" r="r" b="b"/>
              <a:pathLst>
                <a:path w="192" h="973" extrusionOk="0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</p:sp>
        <p:sp>
          <p:nvSpPr>
            <p:cNvPr id="454" name="Google Shape;454;gb4853bf9b6_2_130"/>
            <p:cNvSpPr/>
            <p:nvPr/>
          </p:nvSpPr>
          <p:spPr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gb4853bf9b6_2_130"/>
            <p:cNvSpPr/>
            <p:nvPr/>
          </p:nvSpPr>
          <p:spPr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l" t="t" r="r" b="b"/>
              <a:pathLst>
                <a:path w="194" h="1135" extrusionOk="0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</p:sp>
        <p:sp>
          <p:nvSpPr>
            <p:cNvPr id="456" name="Google Shape;456;gb4853bf9b6_2_130"/>
            <p:cNvSpPr/>
            <p:nvPr/>
          </p:nvSpPr>
          <p:spPr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gb4853bf9b6_2_130"/>
            <p:cNvSpPr/>
            <p:nvPr/>
          </p:nvSpPr>
          <p:spPr>
            <a:xfrm>
              <a:off x="11939587" y="6596063"/>
              <a:ext cx="23700" cy="252300"/>
            </a:xfrm>
            <a:prstGeom prst="rect">
              <a:avLst/>
            </a:prstGeom>
            <a:solidFill>
              <a:schemeClr val="dk2">
                <a:alpha val="4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8" name="Google Shape;458;gb4853bf9b6_2_130"/>
          <p:cNvSpPr txBox="1">
            <a:spLocks noGrp="1"/>
          </p:cNvSpPr>
          <p:nvPr>
            <p:ph type="ftr" idx="11"/>
          </p:nvPr>
        </p:nvSpPr>
        <p:spPr>
          <a:xfrm>
            <a:off x="1141412" y="6248399"/>
            <a:ext cx="623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>
                <a:solidFill>
                  <a:schemeClr val="dk1"/>
                </a:solidFill>
              </a:rPr>
              <a:t>BRUCKNER, HANGLER, MOSER-SCHWAIGER &amp; SPERL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59" name="Google Shape;459;gb4853bf9b6_2_130"/>
          <p:cNvSpPr txBox="1">
            <a:spLocks noGrp="1"/>
          </p:cNvSpPr>
          <p:nvPr>
            <p:ph type="sldNum" idx="12"/>
          </p:nvPr>
        </p:nvSpPr>
        <p:spPr>
          <a:xfrm>
            <a:off x="10276321" y="6232944"/>
            <a:ext cx="771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4</a:t>
            </a:fld>
            <a:endParaRPr sz="800"/>
          </a:p>
        </p:txBody>
      </p:sp>
      <p:pic>
        <p:nvPicPr>
          <p:cNvPr id="460" name="Google Shape;460;gb4853bf9b6_2_130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10654" y="2015878"/>
            <a:ext cx="3173321" cy="3067544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gb4853bf9b6_2_130"/>
          <p:cNvSpPr txBox="1"/>
          <p:nvPr/>
        </p:nvSpPr>
        <p:spPr>
          <a:xfrm>
            <a:off x="9075125" y="5083425"/>
            <a:ext cx="3173400" cy="6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latin typeface="Twentieth Century"/>
                <a:ea typeface="Twentieth Century"/>
                <a:cs typeface="Twentieth Century"/>
                <a:sym typeface="Twentieth Century"/>
              </a:rPr>
              <a:t>Aufbau eines Neurons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62" name="Google Shape;462;gb4853bf9b6_2_130"/>
          <p:cNvSpPr txBox="1">
            <a:spLocks noGrp="1"/>
          </p:cNvSpPr>
          <p:nvPr>
            <p:ph type="dt" idx="10"/>
          </p:nvPr>
        </p:nvSpPr>
        <p:spPr>
          <a:xfrm>
            <a:off x="7456921" y="623948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solidFill>
                  <a:schemeClr val="dk1"/>
                </a:solidFill>
              </a:rPr>
              <a:t>Freitag, 15. Jänner 2021</a:t>
            </a:r>
            <a:endParaRPr cap="non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5" name="Google Shape;2265;gaad5839afc_2_50" descr="Ein Bild, das Outdoorobjekt enthält.&#10;&#10;Automatisch generierte Beschreibun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  <a:noFill/>
          <a:ln>
            <a:noFill/>
          </a:ln>
        </p:spPr>
      </p:pic>
      <p:sp>
        <p:nvSpPr>
          <p:cNvPr id="2266" name="Google Shape;2266;gaad5839afc_2_50"/>
          <p:cNvSpPr txBox="1">
            <a:spLocks noGrp="1"/>
          </p:cNvSpPr>
          <p:nvPr>
            <p:ph type="ctrTitle"/>
          </p:nvPr>
        </p:nvSpPr>
        <p:spPr>
          <a:xfrm>
            <a:off x="515950" y="2364825"/>
            <a:ext cx="3468900" cy="18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wentieth Century"/>
              <a:buNone/>
            </a:pPr>
            <a:r>
              <a:rPr lang="de-DE" sz="3600"/>
              <a:t>Danke für Ihre Aufmerksamkeit</a:t>
            </a:r>
            <a:endParaRPr sz="4400"/>
          </a:p>
        </p:txBody>
      </p:sp>
      <p:sp>
        <p:nvSpPr>
          <p:cNvPr id="2267" name="Google Shape;2267;gaad5839afc_2_50"/>
          <p:cNvSpPr txBox="1">
            <a:spLocks noGrp="1"/>
          </p:cNvSpPr>
          <p:nvPr>
            <p:ph type="subTitle" idx="1"/>
          </p:nvPr>
        </p:nvSpPr>
        <p:spPr>
          <a:xfrm>
            <a:off x="1401819" y="3580213"/>
            <a:ext cx="2479500" cy="5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</a:pPr>
            <a:r>
              <a:rPr lang="de-DE" sz="1400">
                <a:solidFill>
                  <a:schemeClr val="lt1"/>
                </a:solidFill>
              </a:rPr>
              <a:t>BRUCKNER, HANGLER,</a:t>
            </a:r>
            <a:br>
              <a:rPr lang="de-DE" sz="1400">
                <a:solidFill>
                  <a:schemeClr val="lt1"/>
                </a:solidFill>
              </a:rPr>
            </a:br>
            <a:r>
              <a:rPr lang="de-DE" sz="1400">
                <a:solidFill>
                  <a:schemeClr val="lt1"/>
                </a:solidFill>
              </a:rPr>
              <a:t> MOSER-SCHWAIGER &amp; SPERL</a:t>
            </a:r>
            <a:endParaRPr sz="1400">
              <a:solidFill>
                <a:schemeClr val="lt1"/>
              </a:solidFill>
            </a:endParaRPr>
          </a:p>
        </p:txBody>
      </p:sp>
      <p:sp>
        <p:nvSpPr>
          <p:cNvPr id="2268" name="Google Shape;2268;gaad5839afc_2_50"/>
          <p:cNvSpPr txBox="1"/>
          <p:nvPr/>
        </p:nvSpPr>
        <p:spPr>
          <a:xfrm>
            <a:off x="8564089" y="6563416"/>
            <a:ext cx="3627900" cy="2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7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https://cloudsek.com/wp-content/uploads/2020/06/Neural_Networks_2880x1620-scaled.jpg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8" name="Google Shape;468;gb4853bf9b6_2_182"/>
          <p:cNvPicPr preferRelativeResize="0"/>
          <p:nvPr/>
        </p:nvPicPr>
        <p:blipFill rotWithShape="1">
          <a:blip r:embed="rId3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Google Shape;469;gb4853bf9b6_2_182"/>
          <p:cNvSpPr/>
          <p:nvPr/>
        </p:nvSpPr>
        <p:spPr>
          <a:xfrm>
            <a:off x="1" y="-1"/>
            <a:ext cx="121920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A6A6A6"/>
              </a:gs>
            </a:gsLst>
            <a:lin ang="504008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70" name="Google Shape;470;gb4853bf9b6_2_182"/>
          <p:cNvSpPr txBox="1">
            <a:spLocks noGrp="1"/>
          </p:cNvSpPr>
          <p:nvPr>
            <p:ph type="title"/>
          </p:nvPr>
        </p:nvSpPr>
        <p:spPr>
          <a:xfrm>
            <a:off x="0" y="7205"/>
            <a:ext cx="12192000" cy="812700"/>
          </a:xfrm>
          <a:prstGeom prst="rect">
            <a:avLst/>
          </a:prstGeom>
          <a:gradFill>
            <a:gsLst>
              <a:gs pos="0">
                <a:srgbClr val="989EAB"/>
              </a:gs>
              <a:gs pos="50000">
                <a:srgbClr val="C1C4CA"/>
              </a:gs>
              <a:gs pos="100000">
                <a:srgbClr val="E1E3E4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wentieth Century"/>
              <a:buNone/>
            </a:pPr>
            <a:r>
              <a:rPr lang="de-DE" sz="4000">
                <a:solidFill>
                  <a:srgbClr val="000000"/>
                </a:solidFill>
              </a:rPr>
              <a:t>Was sind Künstliche Neuronale Netze (KNN)</a:t>
            </a:r>
            <a:endParaRPr sz="4000">
              <a:solidFill>
                <a:srgbClr val="000000"/>
              </a:solidFill>
            </a:endParaRPr>
          </a:p>
        </p:txBody>
      </p:sp>
      <p:grpSp>
        <p:nvGrpSpPr>
          <p:cNvPr id="471" name="Google Shape;471;gb4853bf9b6_2_182"/>
          <p:cNvGrpSpPr/>
          <p:nvPr/>
        </p:nvGrpSpPr>
        <p:grpSpPr>
          <a:xfrm>
            <a:off x="0" y="0"/>
            <a:ext cx="1220788" cy="6858000"/>
            <a:chOff x="-14288" y="0"/>
            <a:chExt cx="1220788" cy="6858000"/>
          </a:xfrm>
        </p:grpSpPr>
        <p:sp>
          <p:nvSpPr>
            <p:cNvPr id="472" name="Google Shape;472;gb4853bf9b6_2_182"/>
            <p:cNvSpPr/>
            <p:nvPr/>
          </p:nvSpPr>
          <p:spPr>
            <a:xfrm>
              <a:off x="114300" y="4763"/>
              <a:ext cx="23700" cy="2181300"/>
            </a:xfrm>
            <a:prstGeom prst="rect">
              <a:avLst/>
            </a:prstGeom>
            <a:solidFill>
              <a:schemeClr val="dk2">
                <a:alpha val="4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gb4853bf9b6_2_182"/>
            <p:cNvSpPr/>
            <p:nvPr/>
          </p:nvSpPr>
          <p:spPr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gb4853bf9b6_2_182"/>
            <p:cNvSpPr/>
            <p:nvPr/>
          </p:nvSpPr>
          <p:spPr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gb4853bf9b6_2_182"/>
            <p:cNvSpPr/>
            <p:nvPr/>
          </p:nvSpPr>
          <p:spPr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l" t="t" r="r" b="b"/>
              <a:pathLst>
                <a:path w="233" h="1141" extrusionOk="0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</p:sp>
        <p:sp>
          <p:nvSpPr>
            <p:cNvPr id="476" name="Google Shape;476;gb4853bf9b6_2_182"/>
            <p:cNvSpPr/>
            <p:nvPr/>
          </p:nvSpPr>
          <p:spPr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gb4853bf9b6_2_182"/>
            <p:cNvSpPr/>
            <p:nvPr/>
          </p:nvSpPr>
          <p:spPr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l" t="t" r="r" b="b"/>
              <a:pathLst>
                <a:path w="233" h="901" extrusionOk="0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</p:sp>
        <p:sp>
          <p:nvSpPr>
            <p:cNvPr id="478" name="Google Shape;478;gb4853bf9b6_2_182"/>
            <p:cNvSpPr/>
            <p:nvPr/>
          </p:nvSpPr>
          <p:spPr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l" t="t" r="r" b="b"/>
              <a:pathLst>
                <a:path w="96" h="575" extrusionOk="0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</p:sp>
        <p:sp>
          <p:nvSpPr>
            <p:cNvPr id="479" name="Google Shape;479;gb4853bf9b6_2_182"/>
            <p:cNvSpPr/>
            <p:nvPr/>
          </p:nvSpPr>
          <p:spPr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gb4853bf9b6_2_182"/>
            <p:cNvSpPr/>
            <p:nvPr/>
          </p:nvSpPr>
          <p:spPr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gb4853bf9b6_2_182"/>
            <p:cNvSpPr/>
            <p:nvPr/>
          </p:nvSpPr>
          <p:spPr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l" t="t" r="r" b="b"/>
              <a:pathLst>
                <a:path w="266" h="332" extrusionOk="0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</p:sp>
        <p:sp>
          <p:nvSpPr>
            <p:cNvPr id="482" name="Google Shape;482;gb4853bf9b6_2_182"/>
            <p:cNvSpPr/>
            <p:nvPr/>
          </p:nvSpPr>
          <p:spPr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l" t="t" r="r" b="b"/>
              <a:pathLst>
                <a:path w="34" h="31" extrusionOk="0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83" name="Google Shape;483;gb4853bf9b6_2_182"/>
            <p:cNvCxnSpPr/>
            <p:nvPr/>
          </p:nvCxnSpPr>
          <p:spPr>
            <a:xfrm>
              <a:off x="-4763" y="9525"/>
              <a:ext cx="0" cy="0"/>
            </a:xfrm>
            <a:prstGeom prst="straightConnector1">
              <a:avLst/>
            </a:prstGeom>
            <a:solidFill>
              <a:schemeClr val="dk2">
                <a:alpha val="43920"/>
              </a:schemeClr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484" name="Google Shape;484;gb4853bf9b6_2_182"/>
            <p:cNvSpPr/>
            <p:nvPr/>
          </p:nvSpPr>
          <p:spPr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l" t="t" r="r" b="b"/>
              <a:pathLst>
                <a:path w="78" h="80" extrusionOk="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</p:sp>
        <p:sp>
          <p:nvSpPr>
            <p:cNvPr id="485" name="Google Shape;485;gb4853bf9b6_2_182"/>
            <p:cNvSpPr/>
            <p:nvPr/>
          </p:nvSpPr>
          <p:spPr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l" t="t" r="r" b="b"/>
              <a:pathLst>
                <a:path w="93" h="303" extrusionOk="0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</p:sp>
        <p:sp>
          <p:nvSpPr>
            <p:cNvPr id="486" name="Google Shape;486;gb4853bf9b6_2_182"/>
            <p:cNvSpPr/>
            <p:nvPr/>
          </p:nvSpPr>
          <p:spPr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l" t="t" r="r" b="b"/>
              <a:pathLst>
                <a:path w="90" h="300" extrusionOk="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</p:sp>
        <p:sp>
          <p:nvSpPr>
            <p:cNvPr id="487" name="Google Shape;487;gb4853bf9b6_2_182"/>
            <p:cNvSpPr/>
            <p:nvPr/>
          </p:nvSpPr>
          <p:spPr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gb4853bf9b6_2_182"/>
            <p:cNvSpPr/>
            <p:nvPr/>
          </p:nvSpPr>
          <p:spPr>
            <a:xfrm>
              <a:off x="133350" y="4662488"/>
              <a:ext cx="23700" cy="2181300"/>
            </a:xfrm>
            <a:prstGeom prst="rect">
              <a:avLst/>
            </a:prstGeom>
            <a:solidFill>
              <a:schemeClr val="dk2">
                <a:alpha val="4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gb4853bf9b6_2_182"/>
            <p:cNvSpPr/>
            <p:nvPr/>
          </p:nvSpPr>
          <p:spPr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l" t="t" r="r" b="b"/>
              <a:pathLst>
                <a:path w="233" h="1135" extrusionOk="0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</p:sp>
        <p:sp>
          <p:nvSpPr>
            <p:cNvPr id="490" name="Google Shape;490;gb4853bf9b6_2_182"/>
            <p:cNvSpPr/>
            <p:nvPr/>
          </p:nvSpPr>
          <p:spPr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gb4853bf9b6_2_182"/>
            <p:cNvSpPr/>
            <p:nvPr/>
          </p:nvSpPr>
          <p:spPr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l" t="t" r="r" b="b"/>
              <a:pathLst>
                <a:path w="54" h="766" extrusionOk="0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</p:sp>
        <p:sp>
          <p:nvSpPr>
            <p:cNvPr id="492" name="Google Shape;492;gb4853bf9b6_2_182"/>
            <p:cNvSpPr/>
            <p:nvPr/>
          </p:nvSpPr>
          <p:spPr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gb4853bf9b6_2_182"/>
            <p:cNvSpPr/>
            <p:nvPr/>
          </p:nvSpPr>
          <p:spPr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l" t="t" r="r" b="b"/>
              <a:pathLst>
                <a:path w="236" h="898" extrusionOk="0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</p:sp>
        <p:sp>
          <p:nvSpPr>
            <p:cNvPr id="494" name="Google Shape;494;gb4853bf9b6_2_182"/>
            <p:cNvSpPr/>
            <p:nvPr/>
          </p:nvSpPr>
          <p:spPr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l" t="t" r="r" b="b"/>
              <a:pathLst>
                <a:path w="96" h="575" extrusionOk="0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</p:sp>
        <p:sp>
          <p:nvSpPr>
            <p:cNvPr id="495" name="Google Shape;495;gb4853bf9b6_2_182"/>
            <p:cNvSpPr/>
            <p:nvPr/>
          </p:nvSpPr>
          <p:spPr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gb4853bf9b6_2_182"/>
            <p:cNvSpPr/>
            <p:nvPr/>
          </p:nvSpPr>
          <p:spPr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gb4853bf9b6_2_182"/>
            <p:cNvSpPr/>
            <p:nvPr/>
          </p:nvSpPr>
          <p:spPr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l" t="t" r="r" b="b"/>
              <a:pathLst>
                <a:path w="263" h="326" extrusionOk="0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</p:sp>
        <p:sp>
          <p:nvSpPr>
            <p:cNvPr id="498" name="Google Shape;498;gb4853bf9b6_2_182"/>
            <p:cNvSpPr/>
            <p:nvPr/>
          </p:nvSpPr>
          <p:spPr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l" t="t" r="r" b="b"/>
              <a:pathLst>
                <a:path w="33" h="31" extrusionOk="0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9" name="Google Shape;499;gb4853bf9b6_2_182"/>
          <p:cNvSpPr txBox="1">
            <a:spLocks noGrp="1"/>
          </p:cNvSpPr>
          <p:nvPr>
            <p:ph type="body" idx="1"/>
          </p:nvPr>
        </p:nvSpPr>
        <p:spPr>
          <a:xfrm>
            <a:off x="1206500" y="1310050"/>
            <a:ext cx="9908100" cy="44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778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50"/>
              <a:buChar char="•"/>
            </a:pPr>
            <a:r>
              <a:rPr lang="de-DE" sz="2500">
                <a:solidFill>
                  <a:srgbClr val="000000"/>
                </a:solidFill>
              </a:rPr>
              <a:t>Kommunikation unter den Nervenzellen</a:t>
            </a:r>
            <a:endParaRPr/>
          </a:p>
          <a:p>
            <a:pPr marL="457200" lvl="0" indent="-3778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50"/>
              <a:buChar char="•"/>
            </a:pPr>
            <a:r>
              <a:rPr lang="de-DE" sz="2500">
                <a:solidFill>
                  <a:srgbClr val="000000"/>
                </a:solidFill>
              </a:rPr>
              <a:t>Netz an Nervenzellen</a:t>
            </a:r>
            <a:endParaRPr/>
          </a:p>
          <a:p>
            <a:pPr marL="457200" lvl="0" indent="-3778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50"/>
              <a:buChar char="•"/>
            </a:pPr>
            <a:r>
              <a:rPr lang="de-DE" sz="2500">
                <a:solidFill>
                  <a:srgbClr val="000000"/>
                </a:solidFill>
              </a:rPr>
              <a:t>Aufbau der Künstlichen Neuronalen Netze erfolgt in Schichten</a:t>
            </a:r>
            <a:endParaRPr sz="2500">
              <a:solidFill>
                <a:srgbClr val="000000"/>
              </a:solidFill>
            </a:endParaRPr>
          </a:p>
          <a:p>
            <a:pPr marL="457200" lvl="0" indent="-3873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Char char="•"/>
            </a:pPr>
            <a:r>
              <a:rPr lang="de-DE" sz="2500">
                <a:solidFill>
                  <a:srgbClr val="000000"/>
                </a:solidFill>
              </a:rPr>
              <a:t>Eingabe-, Ausgabe-, und mögliche Zwischenschicht(en)</a:t>
            </a:r>
            <a:endParaRPr sz="2500">
              <a:solidFill>
                <a:srgbClr val="000000"/>
              </a:solidFill>
            </a:endParaRPr>
          </a:p>
          <a:p>
            <a:pPr marL="457200" lvl="0" indent="-3873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Char char="•"/>
            </a:pPr>
            <a:r>
              <a:rPr lang="de-DE" sz="2500">
                <a:solidFill>
                  <a:srgbClr val="000000"/>
                </a:solidFill>
              </a:rPr>
              <a:t>Zwischenschicht, auch genannt verborgene Schicht, engl. “hidden layer”</a:t>
            </a:r>
            <a:endParaRPr sz="2500">
              <a:solidFill>
                <a:srgbClr val="000000"/>
              </a:solidFill>
            </a:endParaRPr>
          </a:p>
        </p:txBody>
      </p:sp>
      <p:grpSp>
        <p:nvGrpSpPr>
          <p:cNvPr id="500" name="Google Shape;500;gb4853bf9b6_2_182"/>
          <p:cNvGrpSpPr/>
          <p:nvPr/>
        </p:nvGrpSpPr>
        <p:grpSpPr>
          <a:xfrm>
            <a:off x="11364912" y="0"/>
            <a:ext cx="674688" cy="6848475"/>
            <a:chOff x="11364912" y="0"/>
            <a:chExt cx="674688" cy="6848475"/>
          </a:xfrm>
        </p:grpSpPr>
        <p:sp>
          <p:nvSpPr>
            <p:cNvPr id="501" name="Google Shape;501;gb4853bf9b6_2_182"/>
            <p:cNvSpPr/>
            <p:nvPr/>
          </p:nvSpPr>
          <p:spPr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l" t="t" r="r" b="b"/>
              <a:pathLst>
                <a:path w="263" h="323" extrusionOk="0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</p:sp>
        <p:sp>
          <p:nvSpPr>
            <p:cNvPr id="502" name="Google Shape;502;gb4853bf9b6_2_182"/>
            <p:cNvSpPr/>
            <p:nvPr/>
          </p:nvSpPr>
          <p:spPr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l" t="t" r="r" b="b"/>
              <a:pathLst>
                <a:path w="33" h="32" extrusionOk="0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gb4853bf9b6_2_182"/>
            <p:cNvSpPr/>
            <p:nvPr/>
          </p:nvSpPr>
          <p:spPr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gb4853bf9b6_2_182"/>
            <p:cNvSpPr/>
            <p:nvPr/>
          </p:nvSpPr>
          <p:spPr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l" t="t" r="r" b="b"/>
              <a:pathLst>
                <a:path w="188" h="727" extrusionOk="0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</p:sp>
        <p:sp>
          <p:nvSpPr>
            <p:cNvPr id="505" name="Google Shape;505;gb4853bf9b6_2_182"/>
            <p:cNvSpPr/>
            <p:nvPr/>
          </p:nvSpPr>
          <p:spPr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l" t="t" r="r" b="b"/>
              <a:pathLst>
                <a:path w="33" h="33" extrusionOk="0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gb4853bf9b6_2_182"/>
            <p:cNvSpPr/>
            <p:nvPr/>
          </p:nvSpPr>
          <p:spPr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l" t="t" r="r" b="b"/>
              <a:pathLst>
                <a:path w="192" h="973" extrusionOk="0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</p:sp>
        <p:sp>
          <p:nvSpPr>
            <p:cNvPr id="507" name="Google Shape;507;gb4853bf9b6_2_182"/>
            <p:cNvSpPr/>
            <p:nvPr/>
          </p:nvSpPr>
          <p:spPr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gb4853bf9b6_2_182"/>
            <p:cNvSpPr/>
            <p:nvPr/>
          </p:nvSpPr>
          <p:spPr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l" t="t" r="r" b="b"/>
              <a:pathLst>
                <a:path w="194" h="1135" extrusionOk="0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</p:sp>
        <p:sp>
          <p:nvSpPr>
            <p:cNvPr id="509" name="Google Shape;509;gb4853bf9b6_2_182"/>
            <p:cNvSpPr/>
            <p:nvPr/>
          </p:nvSpPr>
          <p:spPr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gb4853bf9b6_2_182"/>
            <p:cNvSpPr/>
            <p:nvPr/>
          </p:nvSpPr>
          <p:spPr>
            <a:xfrm>
              <a:off x="11939587" y="6596063"/>
              <a:ext cx="23700" cy="252300"/>
            </a:xfrm>
            <a:prstGeom prst="rect">
              <a:avLst/>
            </a:prstGeom>
            <a:solidFill>
              <a:schemeClr val="dk2">
                <a:alpha val="4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1" name="Google Shape;511;gb4853bf9b6_2_182"/>
          <p:cNvSpPr txBox="1">
            <a:spLocks noGrp="1"/>
          </p:cNvSpPr>
          <p:nvPr>
            <p:ph type="ftr" idx="11"/>
          </p:nvPr>
        </p:nvSpPr>
        <p:spPr>
          <a:xfrm>
            <a:off x="1141412" y="6248399"/>
            <a:ext cx="623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>
                <a:solidFill>
                  <a:schemeClr val="dk1"/>
                </a:solidFill>
              </a:rPr>
              <a:t>BRUCKNER, HANGLER, MOSER-SCHWAIGER &amp; SPERL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12" name="Google Shape;512;gb4853bf9b6_2_182"/>
          <p:cNvSpPr txBox="1">
            <a:spLocks noGrp="1"/>
          </p:cNvSpPr>
          <p:nvPr>
            <p:ph type="sldNum" idx="12"/>
          </p:nvPr>
        </p:nvSpPr>
        <p:spPr>
          <a:xfrm>
            <a:off x="10276321" y="6232944"/>
            <a:ext cx="771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5</a:t>
            </a:fld>
            <a:endParaRPr sz="800"/>
          </a:p>
        </p:txBody>
      </p:sp>
      <p:sp>
        <p:nvSpPr>
          <p:cNvPr id="513" name="Google Shape;513;gb4853bf9b6_2_182"/>
          <p:cNvSpPr txBox="1">
            <a:spLocks noGrp="1"/>
          </p:cNvSpPr>
          <p:nvPr>
            <p:ph type="dt" idx="10"/>
          </p:nvPr>
        </p:nvSpPr>
        <p:spPr>
          <a:xfrm>
            <a:off x="7456921" y="623948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solidFill>
                  <a:schemeClr val="dk1"/>
                </a:solidFill>
              </a:rPr>
              <a:t>Freitag, 15. Jänner 2021</a:t>
            </a:r>
            <a:endParaRPr cap="non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9" name="Google Shape;519;gb4853bf9b6_2_233"/>
          <p:cNvPicPr preferRelativeResize="0"/>
          <p:nvPr/>
        </p:nvPicPr>
        <p:blipFill rotWithShape="1">
          <a:blip r:embed="rId3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20" name="Google Shape;520;gb4853bf9b6_2_233"/>
          <p:cNvSpPr/>
          <p:nvPr/>
        </p:nvSpPr>
        <p:spPr>
          <a:xfrm>
            <a:off x="1" y="-1"/>
            <a:ext cx="121920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A6A6A6"/>
              </a:gs>
            </a:gsLst>
            <a:lin ang="504008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21" name="Google Shape;521;gb4853bf9b6_2_233"/>
          <p:cNvSpPr txBox="1">
            <a:spLocks noGrp="1"/>
          </p:cNvSpPr>
          <p:nvPr>
            <p:ph type="title"/>
          </p:nvPr>
        </p:nvSpPr>
        <p:spPr>
          <a:xfrm>
            <a:off x="0" y="7205"/>
            <a:ext cx="12192000" cy="812700"/>
          </a:xfrm>
          <a:prstGeom prst="rect">
            <a:avLst/>
          </a:prstGeom>
          <a:gradFill>
            <a:gsLst>
              <a:gs pos="0">
                <a:srgbClr val="989EAB"/>
              </a:gs>
              <a:gs pos="50000">
                <a:srgbClr val="C1C4CA"/>
              </a:gs>
              <a:gs pos="100000">
                <a:srgbClr val="E1E3E4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wentieth Century"/>
              <a:buNone/>
            </a:pPr>
            <a:r>
              <a:rPr lang="de-DE" sz="4000">
                <a:solidFill>
                  <a:srgbClr val="000000"/>
                </a:solidFill>
              </a:rPr>
              <a:t>Was sind Künstliche Neuronale Netze (KNN)</a:t>
            </a:r>
            <a:endParaRPr sz="4000">
              <a:solidFill>
                <a:srgbClr val="000000"/>
              </a:solidFill>
            </a:endParaRPr>
          </a:p>
        </p:txBody>
      </p:sp>
      <p:grpSp>
        <p:nvGrpSpPr>
          <p:cNvPr id="522" name="Google Shape;522;gb4853bf9b6_2_233"/>
          <p:cNvGrpSpPr/>
          <p:nvPr/>
        </p:nvGrpSpPr>
        <p:grpSpPr>
          <a:xfrm>
            <a:off x="0" y="0"/>
            <a:ext cx="1220788" cy="6858000"/>
            <a:chOff x="-14288" y="0"/>
            <a:chExt cx="1220788" cy="6858000"/>
          </a:xfrm>
        </p:grpSpPr>
        <p:sp>
          <p:nvSpPr>
            <p:cNvPr id="523" name="Google Shape;523;gb4853bf9b6_2_233"/>
            <p:cNvSpPr/>
            <p:nvPr/>
          </p:nvSpPr>
          <p:spPr>
            <a:xfrm>
              <a:off x="114300" y="4763"/>
              <a:ext cx="23700" cy="2181300"/>
            </a:xfrm>
            <a:prstGeom prst="rect">
              <a:avLst/>
            </a:prstGeom>
            <a:solidFill>
              <a:schemeClr val="dk2">
                <a:alpha val="4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gb4853bf9b6_2_233"/>
            <p:cNvSpPr/>
            <p:nvPr/>
          </p:nvSpPr>
          <p:spPr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gb4853bf9b6_2_233"/>
            <p:cNvSpPr/>
            <p:nvPr/>
          </p:nvSpPr>
          <p:spPr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gb4853bf9b6_2_233"/>
            <p:cNvSpPr/>
            <p:nvPr/>
          </p:nvSpPr>
          <p:spPr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l" t="t" r="r" b="b"/>
              <a:pathLst>
                <a:path w="233" h="1141" extrusionOk="0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</p:sp>
        <p:sp>
          <p:nvSpPr>
            <p:cNvPr id="527" name="Google Shape;527;gb4853bf9b6_2_233"/>
            <p:cNvSpPr/>
            <p:nvPr/>
          </p:nvSpPr>
          <p:spPr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gb4853bf9b6_2_233"/>
            <p:cNvSpPr/>
            <p:nvPr/>
          </p:nvSpPr>
          <p:spPr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l" t="t" r="r" b="b"/>
              <a:pathLst>
                <a:path w="233" h="901" extrusionOk="0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</p:sp>
        <p:sp>
          <p:nvSpPr>
            <p:cNvPr id="529" name="Google Shape;529;gb4853bf9b6_2_233"/>
            <p:cNvSpPr/>
            <p:nvPr/>
          </p:nvSpPr>
          <p:spPr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l" t="t" r="r" b="b"/>
              <a:pathLst>
                <a:path w="96" h="575" extrusionOk="0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</p:sp>
        <p:sp>
          <p:nvSpPr>
            <p:cNvPr id="530" name="Google Shape;530;gb4853bf9b6_2_233"/>
            <p:cNvSpPr/>
            <p:nvPr/>
          </p:nvSpPr>
          <p:spPr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gb4853bf9b6_2_233"/>
            <p:cNvSpPr/>
            <p:nvPr/>
          </p:nvSpPr>
          <p:spPr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gb4853bf9b6_2_233"/>
            <p:cNvSpPr/>
            <p:nvPr/>
          </p:nvSpPr>
          <p:spPr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l" t="t" r="r" b="b"/>
              <a:pathLst>
                <a:path w="266" h="332" extrusionOk="0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</p:sp>
        <p:sp>
          <p:nvSpPr>
            <p:cNvPr id="533" name="Google Shape;533;gb4853bf9b6_2_233"/>
            <p:cNvSpPr/>
            <p:nvPr/>
          </p:nvSpPr>
          <p:spPr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l" t="t" r="r" b="b"/>
              <a:pathLst>
                <a:path w="34" h="31" extrusionOk="0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34" name="Google Shape;534;gb4853bf9b6_2_233"/>
            <p:cNvCxnSpPr/>
            <p:nvPr/>
          </p:nvCxnSpPr>
          <p:spPr>
            <a:xfrm>
              <a:off x="-4763" y="9525"/>
              <a:ext cx="0" cy="0"/>
            </a:xfrm>
            <a:prstGeom prst="straightConnector1">
              <a:avLst/>
            </a:prstGeom>
            <a:solidFill>
              <a:schemeClr val="dk2">
                <a:alpha val="43920"/>
              </a:schemeClr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535" name="Google Shape;535;gb4853bf9b6_2_233"/>
            <p:cNvSpPr/>
            <p:nvPr/>
          </p:nvSpPr>
          <p:spPr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l" t="t" r="r" b="b"/>
              <a:pathLst>
                <a:path w="78" h="80" extrusionOk="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</p:sp>
        <p:sp>
          <p:nvSpPr>
            <p:cNvPr id="536" name="Google Shape;536;gb4853bf9b6_2_233"/>
            <p:cNvSpPr/>
            <p:nvPr/>
          </p:nvSpPr>
          <p:spPr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l" t="t" r="r" b="b"/>
              <a:pathLst>
                <a:path w="93" h="303" extrusionOk="0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</p:sp>
        <p:sp>
          <p:nvSpPr>
            <p:cNvPr id="537" name="Google Shape;537;gb4853bf9b6_2_233"/>
            <p:cNvSpPr/>
            <p:nvPr/>
          </p:nvSpPr>
          <p:spPr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l" t="t" r="r" b="b"/>
              <a:pathLst>
                <a:path w="90" h="300" extrusionOk="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</p:sp>
        <p:sp>
          <p:nvSpPr>
            <p:cNvPr id="538" name="Google Shape;538;gb4853bf9b6_2_233"/>
            <p:cNvSpPr/>
            <p:nvPr/>
          </p:nvSpPr>
          <p:spPr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gb4853bf9b6_2_233"/>
            <p:cNvSpPr/>
            <p:nvPr/>
          </p:nvSpPr>
          <p:spPr>
            <a:xfrm>
              <a:off x="133350" y="4662488"/>
              <a:ext cx="23700" cy="2181300"/>
            </a:xfrm>
            <a:prstGeom prst="rect">
              <a:avLst/>
            </a:prstGeom>
            <a:solidFill>
              <a:schemeClr val="dk2">
                <a:alpha val="4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gb4853bf9b6_2_233"/>
            <p:cNvSpPr/>
            <p:nvPr/>
          </p:nvSpPr>
          <p:spPr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l" t="t" r="r" b="b"/>
              <a:pathLst>
                <a:path w="233" h="1135" extrusionOk="0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</p:sp>
        <p:sp>
          <p:nvSpPr>
            <p:cNvPr id="541" name="Google Shape;541;gb4853bf9b6_2_233"/>
            <p:cNvSpPr/>
            <p:nvPr/>
          </p:nvSpPr>
          <p:spPr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gb4853bf9b6_2_233"/>
            <p:cNvSpPr/>
            <p:nvPr/>
          </p:nvSpPr>
          <p:spPr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l" t="t" r="r" b="b"/>
              <a:pathLst>
                <a:path w="54" h="766" extrusionOk="0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</p:sp>
        <p:sp>
          <p:nvSpPr>
            <p:cNvPr id="543" name="Google Shape;543;gb4853bf9b6_2_233"/>
            <p:cNvSpPr/>
            <p:nvPr/>
          </p:nvSpPr>
          <p:spPr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gb4853bf9b6_2_233"/>
            <p:cNvSpPr/>
            <p:nvPr/>
          </p:nvSpPr>
          <p:spPr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l" t="t" r="r" b="b"/>
              <a:pathLst>
                <a:path w="236" h="898" extrusionOk="0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</p:sp>
        <p:sp>
          <p:nvSpPr>
            <p:cNvPr id="545" name="Google Shape;545;gb4853bf9b6_2_233"/>
            <p:cNvSpPr/>
            <p:nvPr/>
          </p:nvSpPr>
          <p:spPr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l" t="t" r="r" b="b"/>
              <a:pathLst>
                <a:path w="96" h="575" extrusionOk="0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</p:sp>
        <p:sp>
          <p:nvSpPr>
            <p:cNvPr id="546" name="Google Shape;546;gb4853bf9b6_2_233"/>
            <p:cNvSpPr/>
            <p:nvPr/>
          </p:nvSpPr>
          <p:spPr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gb4853bf9b6_2_233"/>
            <p:cNvSpPr/>
            <p:nvPr/>
          </p:nvSpPr>
          <p:spPr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gb4853bf9b6_2_233"/>
            <p:cNvSpPr/>
            <p:nvPr/>
          </p:nvSpPr>
          <p:spPr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l" t="t" r="r" b="b"/>
              <a:pathLst>
                <a:path w="263" h="326" extrusionOk="0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</p:sp>
        <p:sp>
          <p:nvSpPr>
            <p:cNvPr id="549" name="Google Shape;549;gb4853bf9b6_2_233"/>
            <p:cNvSpPr/>
            <p:nvPr/>
          </p:nvSpPr>
          <p:spPr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l" t="t" r="r" b="b"/>
              <a:pathLst>
                <a:path w="33" h="31" extrusionOk="0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0" name="Google Shape;550;gb4853bf9b6_2_233"/>
          <p:cNvSpPr txBox="1">
            <a:spLocks noGrp="1"/>
          </p:cNvSpPr>
          <p:nvPr>
            <p:ph type="body" idx="1"/>
          </p:nvPr>
        </p:nvSpPr>
        <p:spPr>
          <a:xfrm>
            <a:off x="1206500" y="1310054"/>
            <a:ext cx="9840900" cy="44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3778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50"/>
              <a:buChar char="•"/>
            </a:pPr>
            <a:r>
              <a:rPr lang="de-DE" sz="2500">
                <a:solidFill>
                  <a:srgbClr val="000000"/>
                </a:solidFill>
              </a:rPr>
              <a:t>verschiedene Lernstrategien</a:t>
            </a:r>
            <a:endParaRPr/>
          </a:p>
          <a:p>
            <a:pPr marL="457200" lvl="0" indent="-3778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50"/>
              <a:buChar char="•"/>
            </a:pPr>
            <a:r>
              <a:rPr lang="de-DE" sz="2500">
                <a:solidFill>
                  <a:srgbClr val="000000"/>
                </a:solidFill>
              </a:rPr>
              <a:t>unbeaufsichtigtes Lernen, engl. „unsupervised learning“</a:t>
            </a:r>
            <a:endParaRPr/>
          </a:p>
          <a:p>
            <a:pPr marL="457200" lvl="0" indent="-3778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50"/>
              <a:buChar char="•"/>
            </a:pPr>
            <a:r>
              <a:rPr lang="de-DE" sz="2500">
                <a:solidFill>
                  <a:srgbClr val="000000"/>
                </a:solidFill>
              </a:rPr>
              <a:t>keine Regeln vorab festgelegt</a:t>
            </a:r>
            <a:endParaRPr/>
          </a:p>
          <a:p>
            <a:pPr marL="457200" lvl="0" indent="-3778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50"/>
              <a:buChar char="•"/>
            </a:pPr>
            <a:r>
              <a:rPr lang="de-DE" sz="2500">
                <a:solidFill>
                  <a:srgbClr val="000000"/>
                </a:solidFill>
              </a:rPr>
              <a:t>nur anhand des Algorithmus</a:t>
            </a:r>
            <a:endParaRPr/>
          </a:p>
        </p:txBody>
      </p:sp>
      <p:grpSp>
        <p:nvGrpSpPr>
          <p:cNvPr id="551" name="Google Shape;551;gb4853bf9b6_2_233"/>
          <p:cNvGrpSpPr/>
          <p:nvPr/>
        </p:nvGrpSpPr>
        <p:grpSpPr>
          <a:xfrm>
            <a:off x="11364912" y="0"/>
            <a:ext cx="674688" cy="6848475"/>
            <a:chOff x="11364912" y="0"/>
            <a:chExt cx="674688" cy="6848475"/>
          </a:xfrm>
        </p:grpSpPr>
        <p:sp>
          <p:nvSpPr>
            <p:cNvPr id="552" name="Google Shape;552;gb4853bf9b6_2_233"/>
            <p:cNvSpPr/>
            <p:nvPr/>
          </p:nvSpPr>
          <p:spPr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l" t="t" r="r" b="b"/>
              <a:pathLst>
                <a:path w="263" h="323" extrusionOk="0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</p:sp>
        <p:sp>
          <p:nvSpPr>
            <p:cNvPr id="553" name="Google Shape;553;gb4853bf9b6_2_233"/>
            <p:cNvSpPr/>
            <p:nvPr/>
          </p:nvSpPr>
          <p:spPr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l" t="t" r="r" b="b"/>
              <a:pathLst>
                <a:path w="33" h="32" extrusionOk="0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gb4853bf9b6_2_233"/>
            <p:cNvSpPr/>
            <p:nvPr/>
          </p:nvSpPr>
          <p:spPr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gb4853bf9b6_2_233"/>
            <p:cNvSpPr/>
            <p:nvPr/>
          </p:nvSpPr>
          <p:spPr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l" t="t" r="r" b="b"/>
              <a:pathLst>
                <a:path w="188" h="727" extrusionOk="0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</p:sp>
        <p:sp>
          <p:nvSpPr>
            <p:cNvPr id="556" name="Google Shape;556;gb4853bf9b6_2_233"/>
            <p:cNvSpPr/>
            <p:nvPr/>
          </p:nvSpPr>
          <p:spPr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l" t="t" r="r" b="b"/>
              <a:pathLst>
                <a:path w="33" h="33" extrusionOk="0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gb4853bf9b6_2_233"/>
            <p:cNvSpPr/>
            <p:nvPr/>
          </p:nvSpPr>
          <p:spPr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l" t="t" r="r" b="b"/>
              <a:pathLst>
                <a:path w="192" h="973" extrusionOk="0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</p:sp>
        <p:sp>
          <p:nvSpPr>
            <p:cNvPr id="558" name="Google Shape;558;gb4853bf9b6_2_233"/>
            <p:cNvSpPr/>
            <p:nvPr/>
          </p:nvSpPr>
          <p:spPr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gb4853bf9b6_2_233"/>
            <p:cNvSpPr/>
            <p:nvPr/>
          </p:nvSpPr>
          <p:spPr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l" t="t" r="r" b="b"/>
              <a:pathLst>
                <a:path w="194" h="1135" extrusionOk="0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</p:sp>
        <p:sp>
          <p:nvSpPr>
            <p:cNvPr id="560" name="Google Shape;560;gb4853bf9b6_2_233"/>
            <p:cNvSpPr/>
            <p:nvPr/>
          </p:nvSpPr>
          <p:spPr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gb4853bf9b6_2_233"/>
            <p:cNvSpPr/>
            <p:nvPr/>
          </p:nvSpPr>
          <p:spPr>
            <a:xfrm>
              <a:off x="11939587" y="6596063"/>
              <a:ext cx="23700" cy="252300"/>
            </a:xfrm>
            <a:prstGeom prst="rect">
              <a:avLst/>
            </a:prstGeom>
            <a:solidFill>
              <a:schemeClr val="dk2">
                <a:alpha val="4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2" name="Google Shape;562;gb4853bf9b6_2_233"/>
          <p:cNvSpPr txBox="1">
            <a:spLocks noGrp="1"/>
          </p:cNvSpPr>
          <p:nvPr>
            <p:ph type="ftr" idx="11"/>
          </p:nvPr>
        </p:nvSpPr>
        <p:spPr>
          <a:xfrm>
            <a:off x="1141412" y="6248399"/>
            <a:ext cx="623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>
                <a:solidFill>
                  <a:schemeClr val="dk1"/>
                </a:solidFill>
              </a:rPr>
              <a:t>BRUCKNER, HANGLER, MOSER-SCHWAIGER &amp; SPERL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63" name="Google Shape;563;gb4853bf9b6_2_233"/>
          <p:cNvSpPr txBox="1">
            <a:spLocks noGrp="1"/>
          </p:cNvSpPr>
          <p:nvPr>
            <p:ph type="sldNum" idx="12"/>
          </p:nvPr>
        </p:nvSpPr>
        <p:spPr>
          <a:xfrm>
            <a:off x="10276321" y="6232944"/>
            <a:ext cx="771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6</a:t>
            </a:fld>
            <a:endParaRPr sz="800"/>
          </a:p>
        </p:txBody>
      </p:sp>
      <p:sp>
        <p:nvSpPr>
          <p:cNvPr id="564" name="Google Shape;564;gb4853bf9b6_2_233"/>
          <p:cNvSpPr txBox="1">
            <a:spLocks noGrp="1"/>
          </p:cNvSpPr>
          <p:nvPr>
            <p:ph type="dt" idx="10"/>
          </p:nvPr>
        </p:nvSpPr>
        <p:spPr>
          <a:xfrm>
            <a:off x="7456921" y="623948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solidFill>
                  <a:schemeClr val="dk1"/>
                </a:solidFill>
              </a:rPr>
              <a:t>Freitag, 15. Jänner 2021</a:t>
            </a:r>
            <a:endParaRPr cap="non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96969"/>
            </a:gs>
            <a:gs pos="100000">
              <a:srgbClr val="1D1D1D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b48e98ea90_0_2"/>
          <p:cNvSpPr txBox="1"/>
          <p:nvPr/>
        </p:nvSpPr>
        <p:spPr>
          <a:xfrm>
            <a:off x="7940434" y="1831126"/>
            <a:ext cx="3084900" cy="14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wentieth Century"/>
              <a:buNone/>
            </a:pPr>
            <a:r>
              <a:rPr lang="de-DE" sz="32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EINFÜHRUNG – </a:t>
            </a:r>
            <a:br>
              <a:rPr lang="de-DE" sz="32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</a:br>
            <a:r>
              <a:rPr lang="de-DE" sz="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endParaRPr sz="32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wentieth Century"/>
              <a:buNone/>
            </a:pPr>
            <a:r>
              <a:rPr lang="de-DE" sz="2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Kohonennetze</a:t>
            </a:r>
            <a:endParaRPr sz="32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571" name="Google Shape;571;gb48e98ea90_0_2"/>
          <p:cNvGrpSpPr/>
          <p:nvPr/>
        </p:nvGrpSpPr>
        <p:grpSpPr>
          <a:xfrm>
            <a:off x="0" y="0"/>
            <a:ext cx="2305051" cy="6858000"/>
            <a:chOff x="0" y="0"/>
            <a:chExt cx="2305051" cy="6858000"/>
          </a:xfrm>
        </p:grpSpPr>
        <p:sp>
          <p:nvSpPr>
            <p:cNvPr id="572" name="Google Shape;572;gb48e98ea90_0_2"/>
            <p:cNvSpPr/>
            <p:nvPr/>
          </p:nvSpPr>
          <p:spPr>
            <a:xfrm>
              <a:off x="1209675" y="4763"/>
              <a:ext cx="23700" cy="2181300"/>
            </a:xfrm>
            <a:prstGeom prst="rect">
              <a:avLst/>
            </a:prstGeom>
            <a:solidFill>
              <a:schemeClr val="lt1">
                <a:alpha val="6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gb48e98ea90_0_2"/>
            <p:cNvSpPr/>
            <p:nvPr/>
          </p:nvSpPr>
          <p:spPr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solidFill>
              <a:schemeClr val="lt1">
                <a:alpha val="6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gb48e98ea90_0_2"/>
            <p:cNvSpPr/>
            <p:nvPr/>
          </p:nvSpPr>
          <p:spPr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lt1">
                <a:alpha val="6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gb48e98ea90_0_2"/>
            <p:cNvSpPr/>
            <p:nvPr/>
          </p:nvSpPr>
          <p:spPr>
            <a:xfrm>
              <a:off x="414338" y="9525"/>
              <a:ext cx="28500" cy="4481400"/>
            </a:xfrm>
            <a:prstGeom prst="rect">
              <a:avLst/>
            </a:prstGeom>
            <a:solidFill>
              <a:schemeClr val="lt1">
                <a:alpha val="6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gb48e98ea90_0_2"/>
            <p:cNvSpPr/>
            <p:nvPr/>
          </p:nvSpPr>
          <p:spPr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lt1">
                <a:alpha val="6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gb48e98ea90_0_2"/>
            <p:cNvSpPr/>
            <p:nvPr/>
          </p:nvSpPr>
          <p:spPr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l" t="t" r="r" b="b"/>
              <a:pathLst>
                <a:path w="96" h="572" extrusionOk="0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solidFill>
              <a:schemeClr val="lt1">
                <a:alpha val="69410"/>
              </a:schemeClr>
            </a:solidFill>
            <a:ln>
              <a:noFill/>
            </a:ln>
          </p:spPr>
        </p:sp>
        <p:sp>
          <p:nvSpPr>
            <p:cNvPr id="578" name="Google Shape;578;gb48e98ea90_0_2"/>
            <p:cNvSpPr/>
            <p:nvPr/>
          </p:nvSpPr>
          <p:spPr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l" t="t" r="r" b="b"/>
              <a:pathLst>
                <a:path w="237" h="1135" extrusionOk="0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solidFill>
              <a:schemeClr val="lt1">
                <a:alpha val="69410"/>
              </a:schemeClr>
            </a:solidFill>
            <a:ln>
              <a:noFill/>
            </a:ln>
          </p:spPr>
        </p:sp>
        <p:sp>
          <p:nvSpPr>
            <p:cNvPr id="579" name="Google Shape;579;gb48e98ea90_0_2"/>
            <p:cNvSpPr/>
            <p:nvPr/>
          </p:nvSpPr>
          <p:spPr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solidFill>
              <a:schemeClr val="lt1">
                <a:alpha val="6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gb48e98ea90_0_2"/>
            <p:cNvSpPr/>
            <p:nvPr/>
          </p:nvSpPr>
          <p:spPr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l" t="t" r="r" b="b"/>
              <a:pathLst>
                <a:path w="234" h="898" extrusionOk="0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solidFill>
              <a:schemeClr val="lt1">
                <a:alpha val="69410"/>
              </a:schemeClr>
            </a:solidFill>
            <a:ln>
              <a:noFill/>
            </a:ln>
          </p:spPr>
        </p:sp>
        <p:sp>
          <p:nvSpPr>
            <p:cNvPr id="581" name="Google Shape;581;gb48e98ea90_0_2"/>
            <p:cNvSpPr/>
            <p:nvPr/>
          </p:nvSpPr>
          <p:spPr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l" t="t" r="r" b="b"/>
              <a:pathLst>
                <a:path w="96" h="575" extrusionOk="0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solidFill>
              <a:schemeClr val="lt1">
                <a:alpha val="69410"/>
              </a:schemeClr>
            </a:solidFill>
            <a:ln>
              <a:noFill/>
            </a:ln>
          </p:spPr>
        </p:sp>
        <p:sp>
          <p:nvSpPr>
            <p:cNvPr id="582" name="Google Shape;582;gb48e98ea90_0_2"/>
            <p:cNvSpPr/>
            <p:nvPr/>
          </p:nvSpPr>
          <p:spPr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lt1">
                <a:alpha val="6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gb48e98ea90_0_2"/>
            <p:cNvSpPr/>
            <p:nvPr/>
          </p:nvSpPr>
          <p:spPr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lt1">
                <a:alpha val="6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gb48e98ea90_0_2"/>
            <p:cNvSpPr/>
            <p:nvPr/>
          </p:nvSpPr>
          <p:spPr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l" t="t" r="r" b="b"/>
              <a:pathLst>
                <a:path w="264" h="329" extrusionOk="0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solidFill>
              <a:schemeClr val="lt1">
                <a:alpha val="69410"/>
              </a:schemeClr>
            </a:solidFill>
            <a:ln>
              <a:noFill/>
            </a:ln>
          </p:spPr>
        </p:sp>
        <p:sp>
          <p:nvSpPr>
            <p:cNvPr id="585" name="Google Shape;585;gb48e98ea90_0_2"/>
            <p:cNvSpPr/>
            <p:nvPr/>
          </p:nvSpPr>
          <p:spPr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l" t="t" r="r" b="b"/>
              <a:pathLst>
                <a:path w="34" h="31" extrusionOk="0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solidFill>
              <a:schemeClr val="lt1">
                <a:alpha val="6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gb48e98ea90_0_2"/>
            <p:cNvSpPr/>
            <p:nvPr/>
          </p:nvSpPr>
          <p:spPr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l" t="t" r="r" b="b"/>
              <a:pathLst>
                <a:path w="96" h="572" extrusionOk="0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solidFill>
              <a:schemeClr val="lt1">
                <a:alpha val="69410"/>
              </a:schemeClr>
            </a:solidFill>
            <a:ln>
              <a:noFill/>
            </a:ln>
          </p:spPr>
        </p:sp>
        <p:sp>
          <p:nvSpPr>
            <p:cNvPr id="587" name="Google Shape;587;gb48e98ea90_0_2"/>
            <p:cNvSpPr/>
            <p:nvPr/>
          </p:nvSpPr>
          <p:spPr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lt1">
                <a:alpha val="6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gb48e98ea90_0_2"/>
            <p:cNvSpPr/>
            <p:nvPr/>
          </p:nvSpPr>
          <p:spPr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lt1">
                <a:alpha val="6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gb48e98ea90_0_2"/>
            <p:cNvSpPr/>
            <p:nvPr/>
          </p:nvSpPr>
          <p:spPr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l" t="t" r="r" b="b"/>
              <a:pathLst>
                <a:path w="213" h="766" extrusionOk="0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solidFill>
              <a:schemeClr val="lt1">
                <a:alpha val="69410"/>
              </a:schemeClr>
            </a:solidFill>
            <a:ln>
              <a:noFill/>
            </a:ln>
          </p:spPr>
        </p:sp>
        <p:sp>
          <p:nvSpPr>
            <p:cNvPr id="590" name="Google Shape;590;gb48e98ea90_0_2"/>
            <p:cNvSpPr/>
            <p:nvPr/>
          </p:nvSpPr>
          <p:spPr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l" t="t" r="r" b="b"/>
              <a:pathLst>
                <a:path w="33" h="33" extrusionOk="0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solidFill>
              <a:schemeClr val="lt1">
                <a:alpha val="6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gb48e98ea90_0_2"/>
            <p:cNvSpPr/>
            <p:nvPr/>
          </p:nvSpPr>
          <p:spPr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lt1">
                <a:alpha val="6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gb48e98ea90_0_2"/>
            <p:cNvSpPr/>
            <p:nvPr/>
          </p:nvSpPr>
          <p:spPr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l" t="t" r="r" b="b"/>
              <a:pathLst>
                <a:path w="84" h="168" extrusionOk="0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solidFill>
              <a:schemeClr val="lt1">
                <a:alpha val="69410"/>
              </a:schemeClr>
            </a:solidFill>
            <a:ln>
              <a:noFill/>
            </a:ln>
          </p:spPr>
        </p:sp>
        <p:sp>
          <p:nvSpPr>
            <p:cNvPr id="593" name="Google Shape;593;gb48e98ea90_0_2"/>
            <p:cNvSpPr/>
            <p:nvPr/>
          </p:nvSpPr>
          <p:spPr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lt1">
                <a:alpha val="6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gb48e98ea90_0_2"/>
            <p:cNvSpPr/>
            <p:nvPr/>
          </p:nvSpPr>
          <p:spPr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l" t="t" r="r" b="b"/>
              <a:pathLst>
                <a:path w="84" h="170" extrusionOk="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solidFill>
              <a:schemeClr val="lt1">
                <a:alpha val="69410"/>
              </a:schemeClr>
            </a:solidFill>
            <a:ln>
              <a:noFill/>
            </a:ln>
          </p:spPr>
        </p:sp>
        <p:sp>
          <p:nvSpPr>
            <p:cNvPr id="595" name="Google Shape;595;gb48e98ea90_0_2"/>
            <p:cNvSpPr/>
            <p:nvPr/>
          </p:nvSpPr>
          <p:spPr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lt1">
                <a:alpha val="6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gb48e98ea90_0_2"/>
            <p:cNvSpPr/>
            <p:nvPr/>
          </p:nvSpPr>
          <p:spPr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l" t="t" r="r" b="b"/>
              <a:pathLst>
                <a:path w="195" h="982" extrusionOk="0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solidFill>
              <a:schemeClr val="lt1">
                <a:alpha val="69410"/>
              </a:schemeClr>
            </a:solidFill>
            <a:ln>
              <a:noFill/>
            </a:ln>
          </p:spPr>
        </p:sp>
        <p:sp>
          <p:nvSpPr>
            <p:cNvPr id="597" name="Google Shape;597;gb48e98ea90_0_2"/>
            <p:cNvSpPr/>
            <p:nvPr/>
          </p:nvSpPr>
          <p:spPr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lt1">
                <a:alpha val="6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gb48e98ea90_0_2"/>
            <p:cNvSpPr/>
            <p:nvPr/>
          </p:nvSpPr>
          <p:spPr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l" t="t" r="r" b="b"/>
              <a:pathLst>
                <a:path w="192" h="1120" extrusionOk="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solidFill>
              <a:schemeClr val="lt1">
                <a:alpha val="69410"/>
              </a:schemeClr>
            </a:solidFill>
            <a:ln>
              <a:noFill/>
            </a:ln>
          </p:spPr>
        </p:sp>
        <p:sp>
          <p:nvSpPr>
            <p:cNvPr id="599" name="Google Shape;599;gb48e98ea90_0_2"/>
            <p:cNvSpPr/>
            <p:nvPr/>
          </p:nvSpPr>
          <p:spPr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lt1">
                <a:alpha val="6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gb48e98ea90_0_2"/>
            <p:cNvSpPr/>
            <p:nvPr/>
          </p:nvSpPr>
          <p:spPr>
            <a:xfrm>
              <a:off x="642938" y="6610350"/>
              <a:ext cx="23700" cy="243000"/>
            </a:xfrm>
            <a:prstGeom prst="rect">
              <a:avLst/>
            </a:prstGeom>
            <a:solidFill>
              <a:schemeClr val="lt1">
                <a:alpha val="6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gb48e98ea90_0_2"/>
            <p:cNvSpPr/>
            <p:nvPr/>
          </p:nvSpPr>
          <p:spPr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lt1">
                <a:alpha val="6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gb48e98ea90_0_2"/>
            <p:cNvSpPr/>
            <p:nvPr/>
          </p:nvSpPr>
          <p:spPr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l" t="t" r="r" b="b"/>
              <a:pathLst>
                <a:path w="120" h="291" extrusionOk="0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solidFill>
              <a:schemeClr val="lt1">
                <a:alpha val="69410"/>
              </a:schemeClr>
            </a:solidFill>
            <a:ln>
              <a:noFill/>
            </a:ln>
          </p:spPr>
        </p:sp>
        <p:sp>
          <p:nvSpPr>
            <p:cNvPr id="603" name="Google Shape;603;gb48e98ea90_0_2"/>
            <p:cNvSpPr/>
            <p:nvPr/>
          </p:nvSpPr>
          <p:spPr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l" t="t" r="r" b="b"/>
              <a:pathLst>
                <a:path w="135" h="476" extrusionOk="0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solidFill>
              <a:schemeClr val="lt1">
                <a:alpha val="69410"/>
              </a:schemeClr>
            </a:solidFill>
            <a:ln>
              <a:noFill/>
            </a:ln>
          </p:spPr>
        </p:sp>
        <p:sp>
          <p:nvSpPr>
            <p:cNvPr id="604" name="Google Shape;604;gb48e98ea90_0_2"/>
            <p:cNvSpPr/>
            <p:nvPr/>
          </p:nvSpPr>
          <p:spPr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solidFill>
              <a:schemeClr val="lt1">
                <a:alpha val="6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gb48e98ea90_0_2"/>
            <p:cNvSpPr/>
            <p:nvPr/>
          </p:nvSpPr>
          <p:spPr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l" t="t" r="r" b="b"/>
              <a:pathLst>
                <a:path w="402" h="2536" extrusionOk="0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solidFill>
              <a:schemeClr val="lt1">
                <a:alpha val="69410"/>
              </a:schemeClr>
            </a:solidFill>
            <a:ln>
              <a:noFill/>
            </a:ln>
          </p:spPr>
        </p:sp>
        <p:sp>
          <p:nvSpPr>
            <p:cNvPr id="606" name="Google Shape;606;gb48e98ea90_0_2"/>
            <p:cNvSpPr/>
            <p:nvPr/>
          </p:nvSpPr>
          <p:spPr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l" t="t" r="r" b="b"/>
              <a:pathLst>
                <a:path w="90" h="300" extrusionOk="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solidFill>
              <a:schemeClr val="lt1">
                <a:alpha val="69410"/>
              </a:schemeClr>
            </a:solidFill>
            <a:ln>
              <a:noFill/>
            </a:ln>
          </p:spPr>
        </p:sp>
        <p:sp>
          <p:nvSpPr>
            <p:cNvPr id="607" name="Google Shape;607;gb48e98ea90_0_2"/>
            <p:cNvSpPr/>
            <p:nvPr/>
          </p:nvSpPr>
          <p:spPr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solidFill>
              <a:schemeClr val="lt1">
                <a:alpha val="6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gb48e98ea90_0_2"/>
            <p:cNvSpPr/>
            <p:nvPr/>
          </p:nvSpPr>
          <p:spPr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l" t="t" r="r" b="b"/>
              <a:pathLst>
                <a:path w="90" h="299" extrusionOk="0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solidFill>
              <a:schemeClr val="lt1">
                <a:alpha val="69410"/>
              </a:schemeClr>
            </a:solidFill>
            <a:ln>
              <a:noFill/>
            </a:ln>
          </p:spPr>
        </p:sp>
        <p:sp>
          <p:nvSpPr>
            <p:cNvPr id="609" name="Google Shape;609;gb48e98ea90_0_2"/>
            <p:cNvSpPr/>
            <p:nvPr/>
          </p:nvSpPr>
          <p:spPr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solidFill>
              <a:schemeClr val="lt1">
                <a:alpha val="6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gb48e98ea90_0_2"/>
            <p:cNvSpPr/>
            <p:nvPr/>
          </p:nvSpPr>
          <p:spPr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l" t="t" r="r" b="b"/>
              <a:pathLst>
                <a:path w="72" h="285" extrusionOk="0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solidFill>
              <a:schemeClr val="lt1">
                <a:alpha val="69410"/>
              </a:schemeClr>
            </a:solidFill>
            <a:ln>
              <a:noFill/>
            </a:ln>
          </p:spPr>
        </p:sp>
        <p:sp>
          <p:nvSpPr>
            <p:cNvPr id="611" name="Google Shape;611;gb48e98ea90_0_2"/>
            <p:cNvSpPr/>
            <p:nvPr/>
          </p:nvSpPr>
          <p:spPr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solidFill>
              <a:schemeClr val="lt1">
                <a:alpha val="6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gb48e98ea90_0_2"/>
            <p:cNvSpPr/>
            <p:nvPr/>
          </p:nvSpPr>
          <p:spPr>
            <a:xfrm>
              <a:off x="1228725" y="4662488"/>
              <a:ext cx="23700" cy="2181300"/>
            </a:xfrm>
            <a:prstGeom prst="rect">
              <a:avLst/>
            </a:prstGeom>
            <a:solidFill>
              <a:schemeClr val="lt1">
                <a:alpha val="6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gb48e98ea90_0_2"/>
            <p:cNvSpPr/>
            <p:nvPr/>
          </p:nvSpPr>
          <p:spPr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l" t="t" r="r" b="b"/>
              <a:pathLst>
                <a:path w="234" h="1135" extrusionOk="0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solidFill>
              <a:schemeClr val="lt1">
                <a:alpha val="69410"/>
              </a:schemeClr>
            </a:solidFill>
            <a:ln>
              <a:noFill/>
            </a:ln>
          </p:spPr>
        </p:sp>
        <p:sp>
          <p:nvSpPr>
            <p:cNvPr id="614" name="Google Shape;614;gb48e98ea90_0_2"/>
            <p:cNvSpPr/>
            <p:nvPr/>
          </p:nvSpPr>
          <p:spPr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solidFill>
              <a:schemeClr val="lt1">
                <a:alpha val="6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gb48e98ea90_0_2"/>
            <p:cNvSpPr/>
            <p:nvPr/>
          </p:nvSpPr>
          <p:spPr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l" t="t" r="r" b="b"/>
              <a:pathLst>
                <a:path w="219" h="1802" extrusionOk="0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solidFill>
              <a:schemeClr val="lt1">
                <a:alpha val="69410"/>
              </a:schemeClr>
            </a:solidFill>
            <a:ln>
              <a:noFill/>
            </a:ln>
          </p:spPr>
        </p:sp>
        <p:sp>
          <p:nvSpPr>
            <p:cNvPr id="616" name="Google Shape;616;gb48e98ea90_0_2"/>
            <p:cNvSpPr/>
            <p:nvPr/>
          </p:nvSpPr>
          <p:spPr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lt1">
                <a:alpha val="6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gb48e98ea90_0_2"/>
            <p:cNvSpPr/>
            <p:nvPr/>
          </p:nvSpPr>
          <p:spPr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solidFill>
              <a:schemeClr val="lt1">
                <a:alpha val="6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gb48e98ea90_0_2"/>
            <p:cNvSpPr/>
            <p:nvPr/>
          </p:nvSpPr>
          <p:spPr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l" t="t" r="r" b="b"/>
              <a:pathLst>
                <a:path w="234" h="898" extrusionOk="0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solidFill>
              <a:schemeClr val="lt1">
                <a:alpha val="69410"/>
              </a:schemeClr>
            </a:solidFill>
            <a:ln>
              <a:noFill/>
            </a:ln>
          </p:spPr>
        </p:sp>
        <p:sp>
          <p:nvSpPr>
            <p:cNvPr id="619" name="Google Shape;619;gb48e98ea90_0_2"/>
            <p:cNvSpPr/>
            <p:nvPr/>
          </p:nvSpPr>
          <p:spPr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l" t="t" r="r" b="b"/>
              <a:pathLst>
                <a:path w="96" h="575" extrusionOk="0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solidFill>
              <a:schemeClr val="lt1">
                <a:alpha val="69410"/>
              </a:schemeClr>
            </a:solidFill>
            <a:ln>
              <a:noFill/>
            </a:ln>
          </p:spPr>
        </p:sp>
        <p:sp>
          <p:nvSpPr>
            <p:cNvPr id="620" name="Google Shape;620;gb48e98ea90_0_2"/>
            <p:cNvSpPr/>
            <p:nvPr/>
          </p:nvSpPr>
          <p:spPr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lt1">
                <a:alpha val="6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gb48e98ea90_0_2"/>
            <p:cNvSpPr/>
            <p:nvPr/>
          </p:nvSpPr>
          <p:spPr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lt1">
                <a:alpha val="6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gb48e98ea90_0_2"/>
            <p:cNvSpPr/>
            <p:nvPr/>
          </p:nvSpPr>
          <p:spPr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l" t="t" r="r" b="b"/>
              <a:pathLst>
                <a:path w="264" h="332" extrusionOk="0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solidFill>
              <a:schemeClr val="lt1">
                <a:alpha val="69410"/>
              </a:schemeClr>
            </a:solidFill>
            <a:ln>
              <a:noFill/>
            </a:ln>
          </p:spPr>
        </p:sp>
        <p:sp>
          <p:nvSpPr>
            <p:cNvPr id="623" name="Google Shape;623;gb48e98ea90_0_2"/>
            <p:cNvSpPr/>
            <p:nvPr/>
          </p:nvSpPr>
          <p:spPr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l" t="t" r="r" b="b"/>
              <a:pathLst>
                <a:path w="33" h="31" extrusionOk="0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solidFill>
              <a:schemeClr val="lt1">
                <a:alpha val="6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gb48e98ea90_0_2"/>
            <p:cNvSpPr/>
            <p:nvPr/>
          </p:nvSpPr>
          <p:spPr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l" t="t" r="r" b="b"/>
              <a:pathLst>
                <a:path w="147" h="3215" extrusionOk="0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solidFill>
              <a:schemeClr val="lt1">
                <a:alpha val="69410"/>
              </a:schemeClr>
            </a:solidFill>
            <a:ln>
              <a:noFill/>
            </a:ln>
          </p:spPr>
        </p:sp>
        <p:sp>
          <p:nvSpPr>
            <p:cNvPr id="625" name="Google Shape;625;gb48e98ea90_0_2"/>
            <p:cNvSpPr/>
            <p:nvPr/>
          </p:nvSpPr>
          <p:spPr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l" t="t" r="r" b="b"/>
              <a:pathLst>
                <a:path w="39" h="39" extrusionOk="0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solidFill>
              <a:schemeClr val="lt1">
                <a:alpha val="6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26" name="Google Shape;626;gb48e98ea90_0_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55854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7" name="Google Shape;627;gb48e98ea90_0_2"/>
          <p:cNvSpPr txBox="1"/>
          <p:nvPr/>
        </p:nvSpPr>
        <p:spPr>
          <a:xfrm>
            <a:off x="182200" y="6550203"/>
            <a:ext cx="7817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de-DE" sz="7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https://www.management-circle.de/wp-content/uploads/2018/11/K%C3%BCnstliche-Neuronale-Netze.jpg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3" name="Google Shape;633;gb4853bf9b6_2_348"/>
          <p:cNvPicPr preferRelativeResize="0"/>
          <p:nvPr/>
        </p:nvPicPr>
        <p:blipFill rotWithShape="1">
          <a:blip r:embed="rId3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34" name="Google Shape;634;gb4853bf9b6_2_348"/>
          <p:cNvSpPr/>
          <p:nvPr/>
        </p:nvSpPr>
        <p:spPr>
          <a:xfrm>
            <a:off x="-5" y="0"/>
            <a:ext cx="12192000" cy="68652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A6A6A6"/>
              </a:gs>
            </a:gsLst>
            <a:lin ang="504008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35" name="Google Shape;635;gb4853bf9b6_2_348"/>
          <p:cNvSpPr txBox="1">
            <a:spLocks noGrp="1"/>
          </p:cNvSpPr>
          <p:nvPr>
            <p:ph type="title"/>
          </p:nvPr>
        </p:nvSpPr>
        <p:spPr>
          <a:xfrm>
            <a:off x="0" y="7205"/>
            <a:ext cx="12192000" cy="812700"/>
          </a:xfrm>
          <a:prstGeom prst="rect">
            <a:avLst/>
          </a:prstGeom>
          <a:gradFill>
            <a:gsLst>
              <a:gs pos="0">
                <a:srgbClr val="989EAB"/>
              </a:gs>
              <a:gs pos="50000">
                <a:srgbClr val="C1C4CA"/>
              </a:gs>
              <a:gs pos="100000">
                <a:srgbClr val="E1E3E4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wentieth Century"/>
              <a:buNone/>
            </a:pPr>
            <a:r>
              <a:rPr lang="de-DE" sz="4000">
                <a:solidFill>
                  <a:srgbClr val="000000"/>
                </a:solidFill>
              </a:rPr>
              <a:t>Geschichte</a:t>
            </a:r>
            <a:endParaRPr sz="4000">
              <a:solidFill>
                <a:srgbClr val="000000"/>
              </a:solidFill>
            </a:endParaRPr>
          </a:p>
        </p:txBody>
      </p:sp>
      <p:grpSp>
        <p:nvGrpSpPr>
          <p:cNvPr id="636" name="Google Shape;636;gb4853bf9b6_2_348"/>
          <p:cNvGrpSpPr/>
          <p:nvPr/>
        </p:nvGrpSpPr>
        <p:grpSpPr>
          <a:xfrm>
            <a:off x="0" y="0"/>
            <a:ext cx="1220788" cy="6858000"/>
            <a:chOff x="-14288" y="0"/>
            <a:chExt cx="1220788" cy="6858000"/>
          </a:xfrm>
        </p:grpSpPr>
        <p:sp>
          <p:nvSpPr>
            <p:cNvPr id="637" name="Google Shape;637;gb4853bf9b6_2_348"/>
            <p:cNvSpPr/>
            <p:nvPr/>
          </p:nvSpPr>
          <p:spPr>
            <a:xfrm>
              <a:off x="114300" y="4763"/>
              <a:ext cx="23700" cy="2181300"/>
            </a:xfrm>
            <a:prstGeom prst="rect">
              <a:avLst/>
            </a:prstGeom>
            <a:solidFill>
              <a:schemeClr val="dk2">
                <a:alpha val="4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gb4853bf9b6_2_348"/>
            <p:cNvSpPr/>
            <p:nvPr/>
          </p:nvSpPr>
          <p:spPr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gb4853bf9b6_2_348"/>
            <p:cNvSpPr/>
            <p:nvPr/>
          </p:nvSpPr>
          <p:spPr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gb4853bf9b6_2_348"/>
            <p:cNvSpPr/>
            <p:nvPr/>
          </p:nvSpPr>
          <p:spPr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l" t="t" r="r" b="b"/>
              <a:pathLst>
                <a:path w="233" h="1141" extrusionOk="0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</p:sp>
        <p:sp>
          <p:nvSpPr>
            <p:cNvPr id="641" name="Google Shape;641;gb4853bf9b6_2_348"/>
            <p:cNvSpPr/>
            <p:nvPr/>
          </p:nvSpPr>
          <p:spPr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gb4853bf9b6_2_348"/>
            <p:cNvSpPr/>
            <p:nvPr/>
          </p:nvSpPr>
          <p:spPr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l" t="t" r="r" b="b"/>
              <a:pathLst>
                <a:path w="233" h="901" extrusionOk="0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</p:sp>
        <p:sp>
          <p:nvSpPr>
            <p:cNvPr id="643" name="Google Shape;643;gb4853bf9b6_2_348"/>
            <p:cNvSpPr/>
            <p:nvPr/>
          </p:nvSpPr>
          <p:spPr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l" t="t" r="r" b="b"/>
              <a:pathLst>
                <a:path w="96" h="575" extrusionOk="0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</p:sp>
        <p:sp>
          <p:nvSpPr>
            <p:cNvPr id="644" name="Google Shape;644;gb4853bf9b6_2_348"/>
            <p:cNvSpPr/>
            <p:nvPr/>
          </p:nvSpPr>
          <p:spPr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gb4853bf9b6_2_348"/>
            <p:cNvSpPr/>
            <p:nvPr/>
          </p:nvSpPr>
          <p:spPr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gb4853bf9b6_2_348"/>
            <p:cNvSpPr/>
            <p:nvPr/>
          </p:nvSpPr>
          <p:spPr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l" t="t" r="r" b="b"/>
              <a:pathLst>
                <a:path w="266" h="332" extrusionOk="0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</p:sp>
        <p:sp>
          <p:nvSpPr>
            <p:cNvPr id="647" name="Google Shape;647;gb4853bf9b6_2_348"/>
            <p:cNvSpPr/>
            <p:nvPr/>
          </p:nvSpPr>
          <p:spPr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l" t="t" r="r" b="b"/>
              <a:pathLst>
                <a:path w="34" h="31" extrusionOk="0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48" name="Google Shape;648;gb4853bf9b6_2_348"/>
            <p:cNvCxnSpPr/>
            <p:nvPr/>
          </p:nvCxnSpPr>
          <p:spPr>
            <a:xfrm>
              <a:off x="-4763" y="9525"/>
              <a:ext cx="0" cy="0"/>
            </a:xfrm>
            <a:prstGeom prst="straightConnector1">
              <a:avLst/>
            </a:prstGeom>
            <a:solidFill>
              <a:schemeClr val="dk2">
                <a:alpha val="43920"/>
              </a:schemeClr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649" name="Google Shape;649;gb4853bf9b6_2_348"/>
            <p:cNvSpPr/>
            <p:nvPr/>
          </p:nvSpPr>
          <p:spPr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l" t="t" r="r" b="b"/>
              <a:pathLst>
                <a:path w="78" h="80" extrusionOk="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</p:sp>
        <p:sp>
          <p:nvSpPr>
            <p:cNvPr id="650" name="Google Shape;650;gb4853bf9b6_2_348"/>
            <p:cNvSpPr/>
            <p:nvPr/>
          </p:nvSpPr>
          <p:spPr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l" t="t" r="r" b="b"/>
              <a:pathLst>
                <a:path w="93" h="303" extrusionOk="0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</p:sp>
        <p:sp>
          <p:nvSpPr>
            <p:cNvPr id="651" name="Google Shape;651;gb4853bf9b6_2_348"/>
            <p:cNvSpPr/>
            <p:nvPr/>
          </p:nvSpPr>
          <p:spPr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l" t="t" r="r" b="b"/>
              <a:pathLst>
                <a:path w="90" h="300" extrusionOk="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</p:sp>
        <p:sp>
          <p:nvSpPr>
            <p:cNvPr id="652" name="Google Shape;652;gb4853bf9b6_2_348"/>
            <p:cNvSpPr/>
            <p:nvPr/>
          </p:nvSpPr>
          <p:spPr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gb4853bf9b6_2_348"/>
            <p:cNvSpPr/>
            <p:nvPr/>
          </p:nvSpPr>
          <p:spPr>
            <a:xfrm>
              <a:off x="133350" y="4662488"/>
              <a:ext cx="23700" cy="2181300"/>
            </a:xfrm>
            <a:prstGeom prst="rect">
              <a:avLst/>
            </a:prstGeom>
            <a:solidFill>
              <a:schemeClr val="dk2">
                <a:alpha val="4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gb4853bf9b6_2_348"/>
            <p:cNvSpPr/>
            <p:nvPr/>
          </p:nvSpPr>
          <p:spPr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l" t="t" r="r" b="b"/>
              <a:pathLst>
                <a:path w="233" h="1135" extrusionOk="0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</p:sp>
        <p:sp>
          <p:nvSpPr>
            <p:cNvPr id="655" name="Google Shape;655;gb4853bf9b6_2_348"/>
            <p:cNvSpPr/>
            <p:nvPr/>
          </p:nvSpPr>
          <p:spPr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gb4853bf9b6_2_348"/>
            <p:cNvSpPr/>
            <p:nvPr/>
          </p:nvSpPr>
          <p:spPr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l" t="t" r="r" b="b"/>
              <a:pathLst>
                <a:path w="54" h="766" extrusionOk="0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</p:sp>
        <p:sp>
          <p:nvSpPr>
            <p:cNvPr id="657" name="Google Shape;657;gb4853bf9b6_2_348"/>
            <p:cNvSpPr/>
            <p:nvPr/>
          </p:nvSpPr>
          <p:spPr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gb4853bf9b6_2_348"/>
            <p:cNvSpPr/>
            <p:nvPr/>
          </p:nvSpPr>
          <p:spPr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l" t="t" r="r" b="b"/>
              <a:pathLst>
                <a:path w="236" h="898" extrusionOk="0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</p:sp>
        <p:sp>
          <p:nvSpPr>
            <p:cNvPr id="659" name="Google Shape;659;gb4853bf9b6_2_348"/>
            <p:cNvSpPr/>
            <p:nvPr/>
          </p:nvSpPr>
          <p:spPr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l" t="t" r="r" b="b"/>
              <a:pathLst>
                <a:path w="96" h="575" extrusionOk="0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</p:sp>
        <p:sp>
          <p:nvSpPr>
            <p:cNvPr id="660" name="Google Shape;660;gb4853bf9b6_2_348"/>
            <p:cNvSpPr/>
            <p:nvPr/>
          </p:nvSpPr>
          <p:spPr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gb4853bf9b6_2_348"/>
            <p:cNvSpPr/>
            <p:nvPr/>
          </p:nvSpPr>
          <p:spPr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gb4853bf9b6_2_348"/>
            <p:cNvSpPr/>
            <p:nvPr/>
          </p:nvSpPr>
          <p:spPr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l" t="t" r="r" b="b"/>
              <a:pathLst>
                <a:path w="263" h="326" extrusionOk="0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</p:sp>
        <p:sp>
          <p:nvSpPr>
            <p:cNvPr id="663" name="Google Shape;663;gb4853bf9b6_2_348"/>
            <p:cNvSpPr/>
            <p:nvPr/>
          </p:nvSpPr>
          <p:spPr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l" t="t" r="r" b="b"/>
              <a:pathLst>
                <a:path w="33" h="31" extrusionOk="0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4" name="Google Shape;664;gb4853bf9b6_2_348"/>
          <p:cNvSpPr txBox="1">
            <a:spLocks noGrp="1"/>
          </p:cNvSpPr>
          <p:nvPr>
            <p:ph type="body" idx="1"/>
          </p:nvPr>
        </p:nvSpPr>
        <p:spPr>
          <a:xfrm>
            <a:off x="1206500" y="1310050"/>
            <a:ext cx="7839000" cy="44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3778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50"/>
              <a:buChar char="•"/>
            </a:pPr>
            <a:r>
              <a:rPr lang="de-DE" sz="2500">
                <a:solidFill>
                  <a:srgbClr val="000000"/>
                </a:solidFill>
              </a:rPr>
              <a:t>Teuvo Kohonen, geb. am 11. Juli 1934</a:t>
            </a:r>
            <a:endParaRPr/>
          </a:p>
          <a:p>
            <a:pPr marL="457200" lvl="0" indent="-3778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50"/>
              <a:buChar char="•"/>
            </a:pPr>
            <a:r>
              <a:rPr lang="de-DE" sz="2500">
                <a:solidFill>
                  <a:srgbClr val="000000"/>
                </a:solidFill>
              </a:rPr>
              <a:t>1970er und 1980er Jahre </a:t>
            </a:r>
            <a:r>
              <a:rPr lang="de-DE" sz="2500"/>
              <a:t>-</a:t>
            </a:r>
            <a:r>
              <a:rPr lang="de-DE" sz="2500">
                <a:solidFill>
                  <a:srgbClr val="000000"/>
                </a:solidFill>
              </a:rPr>
              <a:t> „selbständige assoziative </a:t>
            </a:r>
            <a:endParaRPr/>
          </a:p>
          <a:p>
            <a:pPr marL="79375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50"/>
              <a:buNone/>
            </a:pPr>
            <a:r>
              <a:rPr lang="de-DE" sz="2500">
                <a:solidFill>
                  <a:srgbClr val="000000"/>
                </a:solidFill>
              </a:rPr>
              <a:t>     Speicher“, woraus er den Kohonennetze-Algorithmus </a:t>
            </a:r>
            <a:br>
              <a:rPr lang="de-DE" sz="2500">
                <a:solidFill>
                  <a:srgbClr val="000000"/>
                </a:solidFill>
              </a:rPr>
            </a:br>
            <a:r>
              <a:rPr lang="de-DE" sz="2500">
                <a:solidFill>
                  <a:srgbClr val="000000"/>
                </a:solidFill>
              </a:rPr>
              <a:t>     entwickelte</a:t>
            </a:r>
            <a:endParaRPr sz="2500">
              <a:solidFill>
                <a:srgbClr val="000000"/>
              </a:solidFill>
            </a:endParaRPr>
          </a:p>
          <a:p>
            <a:pPr marL="422275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50"/>
              <a:buChar char="•"/>
            </a:pPr>
            <a:r>
              <a:rPr lang="de-DE" sz="2500">
                <a:solidFill>
                  <a:srgbClr val="000000"/>
                </a:solidFill>
              </a:rPr>
              <a:t>viele Projekte und Arbeiten zu diesem Thema</a:t>
            </a:r>
            <a:endParaRPr/>
          </a:p>
          <a:p>
            <a:pPr marL="422275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50"/>
              <a:buChar char="•"/>
            </a:pPr>
            <a:r>
              <a:rPr lang="de-DE" sz="2500">
                <a:solidFill>
                  <a:srgbClr val="000000"/>
                </a:solidFill>
              </a:rPr>
              <a:t>zwei Bücher (1995 und 2001) veröffentlicht</a:t>
            </a:r>
            <a:endParaRPr/>
          </a:p>
        </p:txBody>
      </p:sp>
      <p:grpSp>
        <p:nvGrpSpPr>
          <p:cNvPr id="665" name="Google Shape;665;gb4853bf9b6_2_348"/>
          <p:cNvGrpSpPr/>
          <p:nvPr/>
        </p:nvGrpSpPr>
        <p:grpSpPr>
          <a:xfrm>
            <a:off x="11364912" y="0"/>
            <a:ext cx="674688" cy="6848475"/>
            <a:chOff x="11364912" y="0"/>
            <a:chExt cx="674688" cy="6848475"/>
          </a:xfrm>
        </p:grpSpPr>
        <p:sp>
          <p:nvSpPr>
            <p:cNvPr id="666" name="Google Shape;666;gb4853bf9b6_2_348"/>
            <p:cNvSpPr/>
            <p:nvPr/>
          </p:nvSpPr>
          <p:spPr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l" t="t" r="r" b="b"/>
              <a:pathLst>
                <a:path w="263" h="323" extrusionOk="0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</p:sp>
        <p:sp>
          <p:nvSpPr>
            <p:cNvPr id="667" name="Google Shape;667;gb4853bf9b6_2_348"/>
            <p:cNvSpPr/>
            <p:nvPr/>
          </p:nvSpPr>
          <p:spPr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l" t="t" r="r" b="b"/>
              <a:pathLst>
                <a:path w="33" h="32" extrusionOk="0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gb4853bf9b6_2_348"/>
            <p:cNvSpPr/>
            <p:nvPr/>
          </p:nvSpPr>
          <p:spPr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gb4853bf9b6_2_348"/>
            <p:cNvSpPr/>
            <p:nvPr/>
          </p:nvSpPr>
          <p:spPr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l" t="t" r="r" b="b"/>
              <a:pathLst>
                <a:path w="188" h="727" extrusionOk="0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</p:sp>
        <p:sp>
          <p:nvSpPr>
            <p:cNvPr id="670" name="Google Shape;670;gb4853bf9b6_2_348"/>
            <p:cNvSpPr/>
            <p:nvPr/>
          </p:nvSpPr>
          <p:spPr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l" t="t" r="r" b="b"/>
              <a:pathLst>
                <a:path w="33" h="33" extrusionOk="0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gb4853bf9b6_2_348"/>
            <p:cNvSpPr/>
            <p:nvPr/>
          </p:nvSpPr>
          <p:spPr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l" t="t" r="r" b="b"/>
              <a:pathLst>
                <a:path w="192" h="973" extrusionOk="0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</p:sp>
        <p:sp>
          <p:nvSpPr>
            <p:cNvPr id="672" name="Google Shape;672;gb4853bf9b6_2_348"/>
            <p:cNvSpPr/>
            <p:nvPr/>
          </p:nvSpPr>
          <p:spPr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gb4853bf9b6_2_348"/>
            <p:cNvSpPr/>
            <p:nvPr/>
          </p:nvSpPr>
          <p:spPr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l" t="t" r="r" b="b"/>
              <a:pathLst>
                <a:path w="194" h="1135" extrusionOk="0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</p:sp>
        <p:sp>
          <p:nvSpPr>
            <p:cNvPr id="674" name="Google Shape;674;gb4853bf9b6_2_348"/>
            <p:cNvSpPr/>
            <p:nvPr/>
          </p:nvSpPr>
          <p:spPr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gb4853bf9b6_2_348"/>
            <p:cNvSpPr/>
            <p:nvPr/>
          </p:nvSpPr>
          <p:spPr>
            <a:xfrm>
              <a:off x="11939587" y="6596063"/>
              <a:ext cx="23700" cy="252300"/>
            </a:xfrm>
            <a:prstGeom prst="rect">
              <a:avLst/>
            </a:prstGeom>
            <a:solidFill>
              <a:schemeClr val="dk2">
                <a:alpha val="4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76" name="Google Shape;676;gb4853bf9b6_2_348"/>
          <p:cNvSpPr txBox="1">
            <a:spLocks noGrp="1"/>
          </p:cNvSpPr>
          <p:nvPr>
            <p:ph type="ftr" idx="11"/>
          </p:nvPr>
        </p:nvSpPr>
        <p:spPr>
          <a:xfrm>
            <a:off x="1141412" y="6248399"/>
            <a:ext cx="623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>
                <a:solidFill>
                  <a:schemeClr val="dk1"/>
                </a:solidFill>
              </a:rPr>
              <a:t>BRUCKNER, HANGLER, MOSER-SCHWAIGER &amp; SPERL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77" name="Google Shape;677;gb4853bf9b6_2_348"/>
          <p:cNvSpPr txBox="1">
            <a:spLocks noGrp="1"/>
          </p:cNvSpPr>
          <p:nvPr>
            <p:ph type="sldNum" idx="12"/>
          </p:nvPr>
        </p:nvSpPr>
        <p:spPr>
          <a:xfrm>
            <a:off x="10276321" y="6232944"/>
            <a:ext cx="771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8</a:t>
            </a:fld>
            <a:endParaRPr sz="800"/>
          </a:p>
        </p:txBody>
      </p:sp>
      <p:pic>
        <p:nvPicPr>
          <p:cNvPr id="678" name="Google Shape;678;gb4853bf9b6_2_348" descr="Teuvo Kohonen&#10;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45543" y="2025213"/>
            <a:ext cx="2287873" cy="2863841"/>
          </a:xfrm>
          <a:prstGeom prst="rect">
            <a:avLst/>
          </a:prstGeom>
          <a:noFill/>
          <a:ln>
            <a:noFill/>
          </a:ln>
        </p:spPr>
      </p:pic>
      <p:sp>
        <p:nvSpPr>
          <p:cNvPr id="679" name="Google Shape;679;gb4853bf9b6_2_348"/>
          <p:cNvSpPr txBox="1"/>
          <p:nvPr/>
        </p:nvSpPr>
        <p:spPr>
          <a:xfrm>
            <a:off x="9263175" y="4889050"/>
            <a:ext cx="2259600" cy="6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latin typeface="Twentieth Century"/>
                <a:ea typeface="Twentieth Century"/>
                <a:cs typeface="Twentieth Century"/>
                <a:sym typeface="Twentieth Century"/>
              </a:rPr>
              <a:t>Teuvo Kohonen (1934 - )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80" name="Google Shape;680;gb4853bf9b6_2_348"/>
          <p:cNvSpPr txBox="1">
            <a:spLocks noGrp="1"/>
          </p:cNvSpPr>
          <p:nvPr>
            <p:ph type="dt" idx="10"/>
          </p:nvPr>
        </p:nvSpPr>
        <p:spPr>
          <a:xfrm>
            <a:off x="7456921" y="623948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solidFill>
                  <a:schemeClr val="dk1"/>
                </a:solidFill>
              </a:rPr>
              <a:t>Freitag, 15. Jänner 2021</a:t>
            </a:r>
            <a:endParaRPr cap="non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" name="Google Shape;686;gb4853bf9b6_2_400"/>
          <p:cNvPicPr preferRelativeResize="0"/>
          <p:nvPr/>
        </p:nvPicPr>
        <p:blipFill rotWithShape="1">
          <a:blip r:embed="rId3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87" name="Google Shape;687;gb4853bf9b6_2_40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A6A6A6"/>
              </a:gs>
            </a:gsLst>
            <a:lin ang="504008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88" name="Google Shape;688;gb4853bf9b6_2_400"/>
          <p:cNvSpPr txBox="1">
            <a:spLocks noGrp="1"/>
          </p:cNvSpPr>
          <p:nvPr>
            <p:ph type="title"/>
          </p:nvPr>
        </p:nvSpPr>
        <p:spPr>
          <a:xfrm>
            <a:off x="0" y="7205"/>
            <a:ext cx="12192000" cy="812700"/>
          </a:xfrm>
          <a:prstGeom prst="rect">
            <a:avLst/>
          </a:prstGeom>
          <a:gradFill>
            <a:gsLst>
              <a:gs pos="0">
                <a:srgbClr val="989EAB"/>
              </a:gs>
              <a:gs pos="50000">
                <a:srgbClr val="C1C4CA"/>
              </a:gs>
              <a:gs pos="100000">
                <a:srgbClr val="E1E3E4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wentieth Century"/>
              <a:buNone/>
            </a:pPr>
            <a:r>
              <a:rPr lang="de-DE" sz="4000">
                <a:solidFill>
                  <a:srgbClr val="000000"/>
                </a:solidFill>
              </a:rPr>
              <a:t>Was sind Kohonennetze</a:t>
            </a:r>
            <a:endParaRPr sz="4000">
              <a:solidFill>
                <a:srgbClr val="000000"/>
              </a:solidFill>
            </a:endParaRPr>
          </a:p>
        </p:txBody>
      </p:sp>
      <p:grpSp>
        <p:nvGrpSpPr>
          <p:cNvPr id="689" name="Google Shape;689;gb4853bf9b6_2_400"/>
          <p:cNvGrpSpPr/>
          <p:nvPr/>
        </p:nvGrpSpPr>
        <p:grpSpPr>
          <a:xfrm>
            <a:off x="0" y="0"/>
            <a:ext cx="1220788" cy="6858000"/>
            <a:chOff x="-14288" y="0"/>
            <a:chExt cx="1220788" cy="6858000"/>
          </a:xfrm>
        </p:grpSpPr>
        <p:sp>
          <p:nvSpPr>
            <p:cNvPr id="690" name="Google Shape;690;gb4853bf9b6_2_400"/>
            <p:cNvSpPr/>
            <p:nvPr/>
          </p:nvSpPr>
          <p:spPr>
            <a:xfrm>
              <a:off x="114300" y="4763"/>
              <a:ext cx="23700" cy="2181300"/>
            </a:xfrm>
            <a:prstGeom prst="rect">
              <a:avLst/>
            </a:prstGeom>
            <a:solidFill>
              <a:schemeClr val="dk2">
                <a:alpha val="4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gb4853bf9b6_2_400"/>
            <p:cNvSpPr/>
            <p:nvPr/>
          </p:nvSpPr>
          <p:spPr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gb4853bf9b6_2_400"/>
            <p:cNvSpPr/>
            <p:nvPr/>
          </p:nvSpPr>
          <p:spPr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gb4853bf9b6_2_400"/>
            <p:cNvSpPr/>
            <p:nvPr/>
          </p:nvSpPr>
          <p:spPr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l" t="t" r="r" b="b"/>
              <a:pathLst>
                <a:path w="233" h="1141" extrusionOk="0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</p:sp>
        <p:sp>
          <p:nvSpPr>
            <p:cNvPr id="694" name="Google Shape;694;gb4853bf9b6_2_400"/>
            <p:cNvSpPr/>
            <p:nvPr/>
          </p:nvSpPr>
          <p:spPr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gb4853bf9b6_2_400"/>
            <p:cNvSpPr/>
            <p:nvPr/>
          </p:nvSpPr>
          <p:spPr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l" t="t" r="r" b="b"/>
              <a:pathLst>
                <a:path w="233" h="901" extrusionOk="0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</p:sp>
        <p:sp>
          <p:nvSpPr>
            <p:cNvPr id="696" name="Google Shape;696;gb4853bf9b6_2_400"/>
            <p:cNvSpPr/>
            <p:nvPr/>
          </p:nvSpPr>
          <p:spPr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l" t="t" r="r" b="b"/>
              <a:pathLst>
                <a:path w="96" h="575" extrusionOk="0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</p:sp>
        <p:sp>
          <p:nvSpPr>
            <p:cNvPr id="697" name="Google Shape;697;gb4853bf9b6_2_400"/>
            <p:cNvSpPr/>
            <p:nvPr/>
          </p:nvSpPr>
          <p:spPr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gb4853bf9b6_2_400"/>
            <p:cNvSpPr/>
            <p:nvPr/>
          </p:nvSpPr>
          <p:spPr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gb4853bf9b6_2_400"/>
            <p:cNvSpPr/>
            <p:nvPr/>
          </p:nvSpPr>
          <p:spPr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l" t="t" r="r" b="b"/>
              <a:pathLst>
                <a:path w="266" h="332" extrusionOk="0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</p:sp>
        <p:sp>
          <p:nvSpPr>
            <p:cNvPr id="700" name="Google Shape;700;gb4853bf9b6_2_400"/>
            <p:cNvSpPr/>
            <p:nvPr/>
          </p:nvSpPr>
          <p:spPr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l" t="t" r="r" b="b"/>
              <a:pathLst>
                <a:path w="34" h="31" extrusionOk="0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01" name="Google Shape;701;gb4853bf9b6_2_400"/>
            <p:cNvCxnSpPr/>
            <p:nvPr/>
          </p:nvCxnSpPr>
          <p:spPr>
            <a:xfrm>
              <a:off x="-4763" y="9525"/>
              <a:ext cx="0" cy="0"/>
            </a:xfrm>
            <a:prstGeom prst="straightConnector1">
              <a:avLst/>
            </a:prstGeom>
            <a:solidFill>
              <a:schemeClr val="dk2">
                <a:alpha val="43920"/>
              </a:schemeClr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702" name="Google Shape;702;gb4853bf9b6_2_400"/>
            <p:cNvSpPr/>
            <p:nvPr/>
          </p:nvSpPr>
          <p:spPr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l" t="t" r="r" b="b"/>
              <a:pathLst>
                <a:path w="78" h="80" extrusionOk="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</p:sp>
        <p:sp>
          <p:nvSpPr>
            <p:cNvPr id="703" name="Google Shape;703;gb4853bf9b6_2_400"/>
            <p:cNvSpPr/>
            <p:nvPr/>
          </p:nvSpPr>
          <p:spPr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l" t="t" r="r" b="b"/>
              <a:pathLst>
                <a:path w="93" h="303" extrusionOk="0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</p:sp>
        <p:sp>
          <p:nvSpPr>
            <p:cNvPr id="704" name="Google Shape;704;gb4853bf9b6_2_400"/>
            <p:cNvSpPr/>
            <p:nvPr/>
          </p:nvSpPr>
          <p:spPr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l" t="t" r="r" b="b"/>
              <a:pathLst>
                <a:path w="90" h="300" extrusionOk="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</p:sp>
        <p:sp>
          <p:nvSpPr>
            <p:cNvPr id="705" name="Google Shape;705;gb4853bf9b6_2_400"/>
            <p:cNvSpPr/>
            <p:nvPr/>
          </p:nvSpPr>
          <p:spPr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gb4853bf9b6_2_400"/>
            <p:cNvSpPr/>
            <p:nvPr/>
          </p:nvSpPr>
          <p:spPr>
            <a:xfrm>
              <a:off x="133350" y="4662488"/>
              <a:ext cx="23700" cy="2181300"/>
            </a:xfrm>
            <a:prstGeom prst="rect">
              <a:avLst/>
            </a:prstGeom>
            <a:solidFill>
              <a:schemeClr val="dk2">
                <a:alpha val="4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gb4853bf9b6_2_400"/>
            <p:cNvSpPr/>
            <p:nvPr/>
          </p:nvSpPr>
          <p:spPr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l" t="t" r="r" b="b"/>
              <a:pathLst>
                <a:path w="233" h="1135" extrusionOk="0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</p:sp>
        <p:sp>
          <p:nvSpPr>
            <p:cNvPr id="708" name="Google Shape;708;gb4853bf9b6_2_400"/>
            <p:cNvSpPr/>
            <p:nvPr/>
          </p:nvSpPr>
          <p:spPr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gb4853bf9b6_2_400"/>
            <p:cNvSpPr/>
            <p:nvPr/>
          </p:nvSpPr>
          <p:spPr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l" t="t" r="r" b="b"/>
              <a:pathLst>
                <a:path w="54" h="766" extrusionOk="0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</p:sp>
        <p:sp>
          <p:nvSpPr>
            <p:cNvPr id="710" name="Google Shape;710;gb4853bf9b6_2_400"/>
            <p:cNvSpPr/>
            <p:nvPr/>
          </p:nvSpPr>
          <p:spPr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gb4853bf9b6_2_400"/>
            <p:cNvSpPr/>
            <p:nvPr/>
          </p:nvSpPr>
          <p:spPr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l" t="t" r="r" b="b"/>
              <a:pathLst>
                <a:path w="236" h="898" extrusionOk="0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</p:sp>
        <p:sp>
          <p:nvSpPr>
            <p:cNvPr id="712" name="Google Shape;712;gb4853bf9b6_2_400"/>
            <p:cNvSpPr/>
            <p:nvPr/>
          </p:nvSpPr>
          <p:spPr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l" t="t" r="r" b="b"/>
              <a:pathLst>
                <a:path w="96" h="575" extrusionOk="0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</p:sp>
        <p:sp>
          <p:nvSpPr>
            <p:cNvPr id="713" name="Google Shape;713;gb4853bf9b6_2_400"/>
            <p:cNvSpPr/>
            <p:nvPr/>
          </p:nvSpPr>
          <p:spPr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gb4853bf9b6_2_400"/>
            <p:cNvSpPr/>
            <p:nvPr/>
          </p:nvSpPr>
          <p:spPr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gb4853bf9b6_2_400"/>
            <p:cNvSpPr/>
            <p:nvPr/>
          </p:nvSpPr>
          <p:spPr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l" t="t" r="r" b="b"/>
              <a:pathLst>
                <a:path w="263" h="326" extrusionOk="0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</p:sp>
        <p:sp>
          <p:nvSpPr>
            <p:cNvPr id="716" name="Google Shape;716;gb4853bf9b6_2_400"/>
            <p:cNvSpPr/>
            <p:nvPr/>
          </p:nvSpPr>
          <p:spPr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l" t="t" r="r" b="b"/>
              <a:pathLst>
                <a:path w="33" h="31" extrusionOk="0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17" name="Google Shape;717;gb4853bf9b6_2_400"/>
          <p:cNvSpPr txBox="1">
            <a:spLocks noGrp="1"/>
          </p:cNvSpPr>
          <p:nvPr>
            <p:ph type="body" idx="1"/>
          </p:nvPr>
        </p:nvSpPr>
        <p:spPr>
          <a:xfrm>
            <a:off x="1206500" y="1310054"/>
            <a:ext cx="9840900" cy="44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3778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50"/>
              <a:buChar char="•"/>
            </a:pPr>
            <a:r>
              <a:rPr lang="de-DE" sz="2500">
                <a:solidFill>
                  <a:srgbClr val="000000"/>
                </a:solidFill>
              </a:rPr>
              <a:t>selbst-organisierende Karten, engl. “</a:t>
            </a:r>
            <a:r>
              <a:rPr lang="de-DE" sz="2500" b="1" i="1">
                <a:solidFill>
                  <a:srgbClr val="000000"/>
                </a:solidFill>
              </a:rPr>
              <a:t>s</a:t>
            </a:r>
            <a:r>
              <a:rPr lang="de-DE" sz="2500" i="1">
                <a:solidFill>
                  <a:srgbClr val="000000"/>
                </a:solidFill>
              </a:rPr>
              <a:t>elf-</a:t>
            </a:r>
            <a:r>
              <a:rPr lang="de-DE" sz="2500" b="1" i="1">
                <a:solidFill>
                  <a:srgbClr val="000000"/>
                </a:solidFill>
              </a:rPr>
              <a:t>o</a:t>
            </a:r>
            <a:r>
              <a:rPr lang="de-DE" sz="2500" i="1">
                <a:solidFill>
                  <a:srgbClr val="000000"/>
                </a:solidFill>
              </a:rPr>
              <a:t>rganizing </a:t>
            </a:r>
            <a:r>
              <a:rPr lang="de-DE" sz="2500" b="1" i="1">
                <a:solidFill>
                  <a:srgbClr val="000000"/>
                </a:solidFill>
              </a:rPr>
              <a:t>m</a:t>
            </a:r>
            <a:r>
              <a:rPr lang="de-DE" sz="2500" i="1">
                <a:solidFill>
                  <a:srgbClr val="000000"/>
                </a:solidFill>
              </a:rPr>
              <a:t>ap” = </a:t>
            </a:r>
            <a:r>
              <a:rPr lang="de-DE" sz="2500" b="1" i="1">
                <a:solidFill>
                  <a:srgbClr val="000000"/>
                </a:solidFill>
              </a:rPr>
              <a:t>SOM</a:t>
            </a:r>
            <a:endParaRPr sz="2500" i="1">
              <a:solidFill>
                <a:srgbClr val="000000"/>
              </a:solidFill>
            </a:endParaRPr>
          </a:p>
          <a:p>
            <a:pPr marL="457200" lvl="0" indent="-3778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50"/>
              <a:buChar char="•"/>
            </a:pPr>
            <a:r>
              <a:rPr lang="de-DE" sz="2500">
                <a:solidFill>
                  <a:srgbClr val="000000"/>
                </a:solidFill>
              </a:rPr>
              <a:t>große Verbreitung in einigen Anwendungen</a:t>
            </a:r>
            <a:endParaRPr/>
          </a:p>
          <a:p>
            <a:pPr marL="457200" lvl="0" indent="-3778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50"/>
              <a:buChar char="•"/>
            </a:pPr>
            <a:r>
              <a:rPr lang="de-DE" sz="2500">
                <a:solidFill>
                  <a:srgbClr val="000000"/>
                </a:solidFill>
              </a:rPr>
              <a:t>agieren ohne externen „Lehrer“</a:t>
            </a:r>
            <a:endParaRPr/>
          </a:p>
          <a:p>
            <a:pPr marL="457200" lvl="0" indent="-3778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50"/>
              <a:buChar char="•"/>
            </a:pPr>
            <a:r>
              <a:rPr lang="de-DE"/>
              <a:t>Kohonennetze 🡪 „unsupervised learning“</a:t>
            </a:r>
            <a:endParaRPr/>
          </a:p>
        </p:txBody>
      </p:sp>
      <p:grpSp>
        <p:nvGrpSpPr>
          <p:cNvPr id="718" name="Google Shape;718;gb4853bf9b6_2_400"/>
          <p:cNvGrpSpPr/>
          <p:nvPr/>
        </p:nvGrpSpPr>
        <p:grpSpPr>
          <a:xfrm>
            <a:off x="11364912" y="0"/>
            <a:ext cx="674688" cy="6848475"/>
            <a:chOff x="11364912" y="0"/>
            <a:chExt cx="674688" cy="6848475"/>
          </a:xfrm>
        </p:grpSpPr>
        <p:sp>
          <p:nvSpPr>
            <p:cNvPr id="719" name="Google Shape;719;gb4853bf9b6_2_400"/>
            <p:cNvSpPr/>
            <p:nvPr/>
          </p:nvSpPr>
          <p:spPr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l" t="t" r="r" b="b"/>
              <a:pathLst>
                <a:path w="263" h="323" extrusionOk="0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</p:sp>
        <p:sp>
          <p:nvSpPr>
            <p:cNvPr id="720" name="Google Shape;720;gb4853bf9b6_2_400"/>
            <p:cNvSpPr/>
            <p:nvPr/>
          </p:nvSpPr>
          <p:spPr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l" t="t" r="r" b="b"/>
              <a:pathLst>
                <a:path w="33" h="32" extrusionOk="0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gb4853bf9b6_2_400"/>
            <p:cNvSpPr/>
            <p:nvPr/>
          </p:nvSpPr>
          <p:spPr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gb4853bf9b6_2_400"/>
            <p:cNvSpPr/>
            <p:nvPr/>
          </p:nvSpPr>
          <p:spPr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l" t="t" r="r" b="b"/>
              <a:pathLst>
                <a:path w="188" h="727" extrusionOk="0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</p:sp>
        <p:sp>
          <p:nvSpPr>
            <p:cNvPr id="723" name="Google Shape;723;gb4853bf9b6_2_400"/>
            <p:cNvSpPr/>
            <p:nvPr/>
          </p:nvSpPr>
          <p:spPr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l" t="t" r="r" b="b"/>
              <a:pathLst>
                <a:path w="33" h="33" extrusionOk="0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gb4853bf9b6_2_400"/>
            <p:cNvSpPr/>
            <p:nvPr/>
          </p:nvSpPr>
          <p:spPr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l" t="t" r="r" b="b"/>
              <a:pathLst>
                <a:path w="192" h="973" extrusionOk="0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</p:sp>
        <p:sp>
          <p:nvSpPr>
            <p:cNvPr id="725" name="Google Shape;725;gb4853bf9b6_2_400"/>
            <p:cNvSpPr/>
            <p:nvPr/>
          </p:nvSpPr>
          <p:spPr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gb4853bf9b6_2_400"/>
            <p:cNvSpPr/>
            <p:nvPr/>
          </p:nvSpPr>
          <p:spPr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l" t="t" r="r" b="b"/>
              <a:pathLst>
                <a:path w="194" h="1135" extrusionOk="0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</p:sp>
        <p:sp>
          <p:nvSpPr>
            <p:cNvPr id="727" name="Google Shape;727;gb4853bf9b6_2_400"/>
            <p:cNvSpPr/>
            <p:nvPr/>
          </p:nvSpPr>
          <p:spPr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dk2">
                <a:alpha val="4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gb4853bf9b6_2_400"/>
            <p:cNvSpPr/>
            <p:nvPr/>
          </p:nvSpPr>
          <p:spPr>
            <a:xfrm>
              <a:off x="11939587" y="6596063"/>
              <a:ext cx="23700" cy="252300"/>
            </a:xfrm>
            <a:prstGeom prst="rect">
              <a:avLst/>
            </a:prstGeom>
            <a:solidFill>
              <a:schemeClr val="dk2">
                <a:alpha val="4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29" name="Google Shape;729;gb4853bf9b6_2_400"/>
          <p:cNvSpPr txBox="1">
            <a:spLocks noGrp="1"/>
          </p:cNvSpPr>
          <p:nvPr>
            <p:ph type="ftr" idx="11"/>
          </p:nvPr>
        </p:nvSpPr>
        <p:spPr>
          <a:xfrm>
            <a:off x="1141412" y="6248399"/>
            <a:ext cx="623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>
                <a:solidFill>
                  <a:schemeClr val="dk1"/>
                </a:solidFill>
              </a:rPr>
              <a:t>BRUCKNER, HANGLER, MOSER-SCHWAIGER &amp; SPERL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30" name="Google Shape;730;gb4853bf9b6_2_400"/>
          <p:cNvSpPr txBox="1">
            <a:spLocks noGrp="1"/>
          </p:cNvSpPr>
          <p:nvPr>
            <p:ph type="sldNum" idx="12"/>
          </p:nvPr>
        </p:nvSpPr>
        <p:spPr>
          <a:xfrm>
            <a:off x="10276321" y="6232944"/>
            <a:ext cx="771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9</a:t>
            </a:fld>
            <a:endParaRPr sz="800"/>
          </a:p>
        </p:txBody>
      </p:sp>
      <p:sp>
        <p:nvSpPr>
          <p:cNvPr id="731" name="Google Shape;731;gb4853bf9b6_2_400"/>
          <p:cNvSpPr txBox="1">
            <a:spLocks noGrp="1"/>
          </p:cNvSpPr>
          <p:nvPr>
            <p:ph type="dt" idx="10"/>
          </p:nvPr>
        </p:nvSpPr>
        <p:spPr>
          <a:xfrm>
            <a:off x="7456921" y="623948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solidFill>
                  <a:schemeClr val="dk1"/>
                </a:solidFill>
              </a:rPr>
              <a:t>Freitag, 15. Jänner 2021</a:t>
            </a:r>
            <a:endParaRPr cap="non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chaltkreis">
  <a:themeElements>
    <a:clrScheme name="Schaltkreis">
      <a:dk1>
        <a:srgbClr val="000000"/>
      </a:dk1>
      <a:lt1>
        <a:srgbClr val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chaltkreis">
  <a:themeElements>
    <a:clrScheme name="Schaltkreis">
      <a:dk1>
        <a:srgbClr val="000000"/>
      </a:dk1>
      <a:lt1>
        <a:srgbClr val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1746</Words>
  <Application>Microsoft Macintosh PowerPoint</Application>
  <PresentationFormat>Breitbild</PresentationFormat>
  <Paragraphs>342</Paragraphs>
  <Slides>40</Slides>
  <Notes>40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40</vt:i4>
      </vt:variant>
    </vt:vector>
  </HeadingPairs>
  <TitlesOfParts>
    <vt:vector size="45" baseType="lpstr">
      <vt:lpstr>Arial</vt:lpstr>
      <vt:lpstr>Calibri</vt:lpstr>
      <vt:lpstr>Twentieth Century</vt:lpstr>
      <vt:lpstr>Schaltkreis</vt:lpstr>
      <vt:lpstr>Schaltkreis</vt:lpstr>
      <vt:lpstr>KOHONEN NETZWERKE</vt:lpstr>
      <vt:lpstr>Übersicht</vt:lpstr>
      <vt:lpstr>PowerPoint-Präsentation</vt:lpstr>
      <vt:lpstr>Was sind Künstliche Neuronale Netze (KNN)</vt:lpstr>
      <vt:lpstr>Was sind Künstliche Neuronale Netze (KNN)</vt:lpstr>
      <vt:lpstr>Was sind Künstliche Neuronale Netze (KNN)</vt:lpstr>
      <vt:lpstr>PowerPoint-Präsentation</vt:lpstr>
      <vt:lpstr>Geschichte</vt:lpstr>
      <vt:lpstr>Was sind Kohonennetze</vt:lpstr>
      <vt:lpstr>Was sind Kohonennetze</vt:lpstr>
      <vt:lpstr>Wesentliche Idee</vt:lpstr>
      <vt:lpstr>Wesentliche Idee</vt:lpstr>
      <vt:lpstr>PowerPoint-Präsentation</vt:lpstr>
      <vt:lpstr>Definitionen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EINSATZBEREICHE</vt:lpstr>
      <vt:lpstr>Hierarchische Strukturierung von Musikstücken</vt:lpstr>
      <vt:lpstr>MNIST Kohonen Netzwerk</vt:lpstr>
      <vt:lpstr>MNIST Kohonen Netzwerk</vt:lpstr>
      <vt:lpstr>MNIST Kohonen Netzwerk</vt:lpstr>
      <vt:lpstr>Vorteile und Nachteile </vt:lpstr>
      <vt:lpstr>Emotionserkennung beim Menschen</vt:lpstr>
      <vt:lpstr>Studien über Emotionserkennung</vt:lpstr>
      <vt:lpstr>Überblick der menschlichen Emotionen</vt:lpstr>
      <vt:lpstr>Überblick der menschlichen Emotionen</vt:lpstr>
      <vt:lpstr>Konventionelle Künstliche Neuronale Netze</vt:lpstr>
      <vt:lpstr>Modifizierte Künstliche Neuronale Netze</vt:lpstr>
      <vt:lpstr>Ergebnisse</vt:lpstr>
      <vt:lpstr>Quellen</vt:lpstr>
      <vt:lpstr>Danke für Ihre Aufmerksamkeit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KOHONEN NETZWERKE</dc:title>
  <dc:subject/>
  <dc:creator>Bruckner, Hangler, Moser-Schwaiger, Sperl</dc:creator>
  <cp:keywords/>
  <dc:description/>
  <cp:lastModifiedBy>Roland Schwaiger</cp:lastModifiedBy>
  <cp:revision>3</cp:revision>
  <dcterms:created xsi:type="dcterms:W3CDTF">2021-01-04T17:23:29Z</dcterms:created>
  <dcterms:modified xsi:type="dcterms:W3CDTF">2021-01-25T20:10:13Z</dcterms:modified>
  <cp:category/>
</cp:coreProperties>
</file>